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302" r:id="rId3"/>
    <p:sldId id="324" r:id="rId4"/>
    <p:sldId id="346" r:id="rId5"/>
    <p:sldId id="345" r:id="rId6"/>
    <p:sldId id="344" r:id="rId7"/>
    <p:sldId id="343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29" r:id="rId20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6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4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5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31950" y="2995295"/>
            <a:ext cx="910590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836930"/>
            <a:ext cx="10601960" cy="6229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644"/>
          <a:stretch>
            <a:fillRect/>
          </a:stretch>
        </p:blipFill>
        <p:spPr>
          <a:xfrm>
            <a:off x="720090" y="1484630"/>
            <a:ext cx="10800080" cy="4464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35" y="3131635"/>
            <a:ext cx="10800000" cy="3855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369" b="1442"/>
          <a:stretch>
            <a:fillRect/>
          </a:stretch>
        </p:blipFill>
        <p:spPr>
          <a:xfrm>
            <a:off x="860425" y="908685"/>
            <a:ext cx="10800080" cy="2447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0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1172188"/>
            <a:ext cx="380952" cy="42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865" y="626745"/>
            <a:ext cx="10002520" cy="6151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44735" y="908685"/>
            <a:ext cx="48895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355" y="805815"/>
            <a:ext cx="10290175" cy="6213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4105" y="1917065"/>
            <a:ext cx="60960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495" y="828675"/>
            <a:ext cx="10323195" cy="2708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3373120"/>
            <a:ext cx="10323195" cy="3456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72000"/>
            <a:ext cx="93935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62646" y="2836748"/>
            <a:ext cx="1018876" cy="348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63641" y="6185007"/>
            <a:ext cx="1722978" cy="439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15" y="972000"/>
            <a:ext cx="1008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89248" y="2234222"/>
            <a:ext cx="1324444" cy="391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58137" y="4127555"/>
            <a:ext cx="782222" cy="42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0359" y="5007555"/>
            <a:ext cx="1395555" cy="471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2000"/>
            <a:ext cx="9991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670" y="972000"/>
            <a:ext cx="91743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202420" y="839470"/>
            <a:ext cx="129413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6375" y="1823085"/>
            <a:ext cx="75247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17188" y="3604911"/>
            <a:ext cx="1456242" cy="43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20585" y="4368800"/>
            <a:ext cx="3462655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76309" y="5289974"/>
            <a:ext cx="760482" cy="43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836745"/>
            <a:ext cx="91105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66239" y="1078085"/>
            <a:ext cx="1799613" cy="345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7954" y="1914733"/>
            <a:ext cx="482039" cy="426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31060" y="4416425"/>
            <a:ext cx="205232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74405" y="6089650"/>
            <a:ext cx="1216025" cy="34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348680"/>
            <a:ext cx="10800000" cy="2072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721360"/>
            <a:ext cx="10224770" cy="6136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765175"/>
            <a:ext cx="10323195" cy="6180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765175"/>
            <a:ext cx="10423525" cy="6132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0345" y="3442335"/>
            <a:ext cx="688975" cy="77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265" y="5108575"/>
            <a:ext cx="894715" cy="77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4533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047" y="1157421"/>
            <a:ext cx="390476" cy="428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2081351"/>
            <a:ext cx="361904" cy="409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047" y="3910161"/>
            <a:ext cx="400000" cy="409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5300980"/>
            <a:ext cx="10800000" cy="1733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199515" y="5300980"/>
            <a:ext cx="816610" cy="88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1267521"/>
            <a:ext cx="352380" cy="40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047" y="2173153"/>
            <a:ext cx="390476" cy="409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047" y="3078785"/>
            <a:ext cx="380952" cy="41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39047" y="4890049"/>
            <a:ext cx="380952" cy="41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828675"/>
            <a:ext cx="10366375" cy="6205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2024-01-06T16:01:08Z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