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6" r:id="rId5"/>
    <p:sldId id="345" r:id="rId6"/>
    <p:sldId id="344" r:id="rId7"/>
    <p:sldId id="343" r:id="rId8"/>
    <p:sldId id="342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3" r:id="rId18"/>
    <p:sldId id="332" r:id="rId19"/>
    <p:sldId id="331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46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5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tags" Target="../tags/tag10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2.xml"/><Relationship Id="rId3" Type="http://schemas.openxmlformats.org/officeDocument/2006/relationships/image" Target="../media/image24.png"/><Relationship Id="rId2" Type="http://schemas.openxmlformats.org/officeDocument/2006/relationships/tags" Target="../tags/tag1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4.xml"/><Relationship Id="rId3" Type="http://schemas.openxmlformats.org/officeDocument/2006/relationships/image" Target="../media/image25.png"/><Relationship Id="rId2" Type="http://schemas.openxmlformats.org/officeDocument/2006/relationships/tags" Target="../tags/tag13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3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3" Type="http://schemas.openxmlformats.org/officeDocument/2006/relationships/image" Target="../media/image7.png"/><Relationship Id="rId2" Type="http://schemas.openxmlformats.org/officeDocument/2006/relationships/tags" Target="../tags/tag4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9.xml"/><Relationship Id="rId6" Type="http://schemas.openxmlformats.org/officeDocument/2006/relationships/image" Target="../media/image10.png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image" Target="../media/image8.png"/><Relationship Id="rId2" Type="http://schemas.openxmlformats.org/officeDocument/2006/relationships/tags" Target="../tags/tag6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43050" y="2995295"/>
            <a:ext cx="9105900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776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2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949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89089" y="1989539"/>
            <a:ext cx="372216" cy="390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52775" y="4497047"/>
            <a:ext cx="426686" cy="390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4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4285" y="2124848"/>
            <a:ext cx="380952" cy="419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340935"/>
            <a:ext cx="10800000" cy="4206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29203" y="1512635"/>
            <a:ext cx="390476" cy="410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685" y="764540"/>
            <a:ext cx="9358630" cy="6038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025" y="621030"/>
            <a:ext cx="9462770" cy="6231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2674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02475"/>
            <a:ext cx="10800000" cy="3410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92785"/>
            <a:ext cx="10028555" cy="6193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67560" y="4222750"/>
            <a:ext cx="1569085" cy="741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99965" y="5949315"/>
            <a:ext cx="3173730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980255"/>
            <a:ext cx="99658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5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86605" y="972820"/>
            <a:ext cx="2850515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58095" y="4060468"/>
            <a:ext cx="1323809" cy="419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05714" y="5128087"/>
            <a:ext cx="885714" cy="305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72540" y="5801995"/>
            <a:ext cx="5419725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880"/>
          <a:stretch>
            <a:fillRect/>
          </a:stretch>
        </p:blipFill>
        <p:spPr>
          <a:xfrm>
            <a:off x="720090" y="972185"/>
            <a:ext cx="10800080" cy="5697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51855" y="5013325"/>
            <a:ext cx="1696085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152"/>
          <a:stretch>
            <a:fillRect/>
          </a:stretch>
        </p:blipFill>
        <p:spPr>
          <a:xfrm>
            <a:off x="695960" y="1628775"/>
            <a:ext cx="10800080" cy="4680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39920" y="1628775"/>
            <a:ext cx="2197735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44785" y="4509135"/>
            <a:ext cx="1019175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377" b="1001"/>
          <a:stretch>
            <a:fillRect/>
          </a:stretch>
        </p:blipFill>
        <p:spPr>
          <a:xfrm>
            <a:off x="670560" y="974090"/>
            <a:ext cx="10800080" cy="719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407035" y="5445125"/>
            <a:ext cx="2167890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2843980"/>
            <a:ext cx="10800000" cy="257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82237" y="4053503"/>
            <a:ext cx="1180952" cy="371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761" b="2999"/>
          <a:stretch>
            <a:fillRect/>
          </a:stretch>
        </p:blipFill>
        <p:spPr>
          <a:xfrm>
            <a:off x="839470" y="972185"/>
            <a:ext cx="10800080" cy="1799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7247890" y="1124585"/>
            <a:ext cx="1380490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826"/>
          <a:stretch>
            <a:fillRect/>
          </a:stretch>
        </p:blipFill>
        <p:spPr>
          <a:xfrm>
            <a:off x="767080" y="981075"/>
            <a:ext cx="10800080" cy="5328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177"/>
          <a:stretch>
            <a:fillRect/>
          </a:stretch>
        </p:blipFill>
        <p:spPr>
          <a:xfrm>
            <a:off x="695960" y="2492375"/>
            <a:ext cx="10800080" cy="4537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180" b="-1241"/>
          <a:stretch>
            <a:fillRect/>
          </a:stretch>
        </p:blipFill>
        <p:spPr>
          <a:xfrm>
            <a:off x="695960" y="980440"/>
            <a:ext cx="10800080" cy="1728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844"/>
          <a:stretch>
            <a:fillRect/>
          </a:stretch>
        </p:blipFill>
        <p:spPr>
          <a:xfrm>
            <a:off x="695960" y="2708910"/>
            <a:ext cx="10800080" cy="3745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823" b="-769"/>
          <a:stretch>
            <a:fillRect/>
          </a:stretch>
        </p:blipFill>
        <p:spPr>
          <a:xfrm>
            <a:off x="695960" y="1125220"/>
            <a:ext cx="10800080" cy="1656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769"/>
          <a:stretch>
            <a:fillRect/>
          </a:stretch>
        </p:blipFill>
        <p:spPr>
          <a:xfrm>
            <a:off x="839470" y="3429635"/>
            <a:ext cx="10800080" cy="3528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77645" y="5053965"/>
            <a:ext cx="535940" cy="960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688" b="-1790"/>
          <a:stretch>
            <a:fillRect/>
          </a:stretch>
        </p:blipFill>
        <p:spPr>
          <a:xfrm>
            <a:off x="814705" y="774700"/>
            <a:ext cx="10800080" cy="2807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9695" y="2738755"/>
            <a:ext cx="718820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199515" y="3582670"/>
            <a:ext cx="718820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2186755"/>
            <a:ext cx="10800000" cy="1756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86672" y="3313195"/>
            <a:ext cx="380952" cy="420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453" b="-5081"/>
          <a:stretch>
            <a:fillRect/>
          </a:stretch>
        </p:blipFill>
        <p:spPr>
          <a:xfrm>
            <a:off x="767715" y="1403985"/>
            <a:ext cx="10800080" cy="1007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1127760" y="1196975"/>
            <a:ext cx="822960" cy="946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438"/>
          <a:stretch>
            <a:fillRect/>
          </a:stretch>
        </p:blipFill>
        <p:spPr>
          <a:xfrm>
            <a:off x="695960" y="3945890"/>
            <a:ext cx="10800080" cy="1715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white">
          <a:xfrm>
            <a:off x="1199515" y="4077335"/>
            <a:ext cx="673735" cy="71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16"/>
          <a:stretch>
            <a:fillRect/>
          </a:stretch>
        </p:blipFill>
        <p:spPr>
          <a:xfrm>
            <a:off x="767715" y="1270820"/>
            <a:ext cx="10800080" cy="5105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43660" y="1270635"/>
            <a:ext cx="484505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43660" y="3078480"/>
            <a:ext cx="544195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65555" y="3989705"/>
            <a:ext cx="484505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11910" y="4901565"/>
            <a:ext cx="438150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0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2024-01-06T15:48:41Z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