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3.png"/><Relationship Id="rId2" Type="http://schemas.openxmlformats.org/officeDocument/2006/relationships/tags" Target="../tags/tag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4.png"/><Relationship Id="rId2" Type="http://schemas.openxmlformats.org/officeDocument/2006/relationships/tags" Target="../tags/tag2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6375" y="2880995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48"/>
          <a:stretch>
            <a:fillRect/>
          </a:stretch>
        </p:blipFill>
        <p:spPr>
          <a:xfrm>
            <a:off x="695325" y="980440"/>
            <a:ext cx="10800080" cy="554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3717290"/>
            <a:ext cx="964755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525" y="4653280"/>
            <a:ext cx="112121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390525" y="5589270"/>
            <a:ext cx="11212195" cy="7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59"/>
          <a:stretch>
            <a:fillRect/>
          </a:stretch>
        </p:blipFill>
        <p:spPr>
          <a:xfrm>
            <a:off x="791845" y="1938020"/>
            <a:ext cx="10800080" cy="4608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63"/>
          <a:stretch>
            <a:fillRect/>
          </a:stretch>
        </p:blipFill>
        <p:spPr>
          <a:xfrm>
            <a:off x="839470" y="1107625"/>
            <a:ext cx="10800080" cy="83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>
            <p:custDataLst>
              <p:tags r:id="rId4"/>
            </p:custDataLst>
          </p:nvPr>
        </p:nvSpPr>
        <p:spPr bwMode="white">
          <a:xfrm>
            <a:off x="839470" y="1052830"/>
            <a:ext cx="112121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5"/>
            </p:custDataLst>
          </p:nvPr>
        </p:nvSpPr>
        <p:spPr bwMode="white">
          <a:xfrm>
            <a:off x="839470" y="2060575"/>
            <a:ext cx="112121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6"/>
            </p:custDataLst>
          </p:nvPr>
        </p:nvSpPr>
        <p:spPr bwMode="white">
          <a:xfrm>
            <a:off x="551815" y="2925445"/>
            <a:ext cx="1121219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>
            <p:custDataLst>
              <p:tags r:id="rId7"/>
            </p:custDataLst>
          </p:nvPr>
        </p:nvSpPr>
        <p:spPr bwMode="white">
          <a:xfrm>
            <a:off x="635" y="3923030"/>
            <a:ext cx="11638280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0" name="矩形 59"/>
          <p:cNvSpPr/>
          <p:nvPr>
            <p:custDataLst>
              <p:tags r:id="rId8"/>
            </p:custDataLst>
          </p:nvPr>
        </p:nvSpPr>
        <p:spPr bwMode="white">
          <a:xfrm>
            <a:off x="695960" y="4725670"/>
            <a:ext cx="1121219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1" name="矩形 60"/>
          <p:cNvSpPr/>
          <p:nvPr>
            <p:custDataLst>
              <p:tags r:id="rId9"/>
            </p:custDataLst>
          </p:nvPr>
        </p:nvSpPr>
        <p:spPr bwMode="white">
          <a:xfrm>
            <a:off x="263525" y="5805170"/>
            <a:ext cx="1125347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45"/>
          <a:stretch>
            <a:fillRect/>
          </a:stretch>
        </p:blipFill>
        <p:spPr>
          <a:xfrm>
            <a:off x="695325" y="2637155"/>
            <a:ext cx="10800080" cy="36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47" b="1210"/>
          <a:stretch>
            <a:fillRect/>
          </a:stretch>
        </p:blipFill>
        <p:spPr>
          <a:xfrm>
            <a:off x="598805" y="908685"/>
            <a:ext cx="1080008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>
            <p:custDataLst>
              <p:tags r:id="rId4"/>
            </p:custDataLst>
          </p:nvPr>
        </p:nvSpPr>
        <p:spPr bwMode="white">
          <a:xfrm>
            <a:off x="514350" y="908685"/>
            <a:ext cx="1117917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5"/>
            </p:custDataLst>
          </p:nvPr>
        </p:nvSpPr>
        <p:spPr bwMode="white">
          <a:xfrm>
            <a:off x="392430" y="1845310"/>
            <a:ext cx="11227435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6"/>
            </p:custDataLst>
          </p:nvPr>
        </p:nvSpPr>
        <p:spPr bwMode="white">
          <a:xfrm>
            <a:off x="598805" y="2818130"/>
            <a:ext cx="112121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7"/>
            </p:custDataLst>
          </p:nvPr>
        </p:nvSpPr>
        <p:spPr bwMode="white">
          <a:xfrm>
            <a:off x="263525" y="3717290"/>
            <a:ext cx="11212195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8"/>
            </p:custDataLst>
          </p:nvPr>
        </p:nvSpPr>
        <p:spPr bwMode="white">
          <a:xfrm>
            <a:off x="479425" y="4655820"/>
            <a:ext cx="1121219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9"/>
            </p:custDataLst>
          </p:nvPr>
        </p:nvSpPr>
        <p:spPr bwMode="white">
          <a:xfrm>
            <a:off x="335915" y="5589270"/>
            <a:ext cx="1121219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8630"/>
            <a:ext cx="10800000" cy="18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81990" y="4432935"/>
            <a:ext cx="407225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37" b="-4821"/>
          <a:stretch>
            <a:fillRect/>
          </a:stretch>
        </p:blipFill>
        <p:spPr>
          <a:xfrm>
            <a:off x="720090" y="1341120"/>
            <a:ext cx="10800080" cy="2159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6" name="矩形 55"/>
          <p:cNvSpPr/>
          <p:nvPr>
            <p:custDataLst>
              <p:tags r:id="rId4"/>
            </p:custDataLst>
          </p:nvPr>
        </p:nvSpPr>
        <p:spPr bwMode="white">
          <a:xfrm>
            <a:off x="407670" y="1412875"/>
            <a:ext cx="112121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263525" y="2420620"/>
            <a:ext cx="112121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767715" y="3357245"/>
            <a:ext cx="11212195" cy="61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56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5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9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15" y="980255"/>
            <a:ext cx="8707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9820" y="3616325"/>
            <a:ext cx="365760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5090" y="4434205"/>
            <a:ext cx="437070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5090" y="5156200"/>
            <a:ext cx="401383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22040" y="6073775"/>
            <a:ext cx="424561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37"/>
          <a:stretch>
            <a:fillRect/>
          </a:stretch>
        </p:blipFill>
        <p:spPr>
          <a:xfrm>
            <a:off x="839470" y="3860800"/>
            <a:ext cx="10800080" cy="201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83615" y="3789045"/>
            <a:ext cx="10707370" cy="79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1343660" y="4961255"/>
            <a:ext cx="256159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91"/>
          <a:stretch>
            <a:fillRect/>
          </a:stretch>
        </p:blipFill>
        <p:spPr>
          <a:xfrm>
            <a:off x="695960" y="2060760"/>
            <a:ext cx="10800080" cy="267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515110" y="2992120"/>
            <a:ext cx="1019683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38885" y="3926840"/>
            <a:ext cx="573976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2653030"/>
            <a:ext cx="9850755" cy="9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24915" y="3931285"/>
            <a:ext cx="1018794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53490" y="4781550"/>
            <a:ext cx="5856605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