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5415" y="2852420"/>
            <a:ext cx="937260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995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0638" y="1288097"/>
            <a:ext cx="412489" cy="3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43296" y="2921268"/>
            <a:ext cx="324725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25744" y="3729073"/>
            <a:ext cx="359831" cy="3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296" y="5344682"/>
            <a:ext cx="324725" cy="3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995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5744" y="1209073"/>
            <a:ext cx="351054" cy="3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5744" y="2025658"/>
            <a:ext cx="359831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0638" y="3650048"/>
            <a:ext cx="403713" cy="36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5744" y="5265658"/>
            <a:ext cx="351054" cy="3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44185"/>
            <a:ext cx="10800000" cy="265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115803"/>
            <a:ext cx="447619" cy="4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2992963"/>
            <a:ext cx="390476" cy="409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1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993" y="4508372"/>
            <a:ext cx="972843" cy="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8748" y="5347813"/>
            <a:ext cx="1356625" cy="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73930"/>
            <a:ext cx="10800000" cy="450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48571" y="1469509"/>
            <a:ext cx="1333332" cy="41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05714" y="3347872"/>
            <a:ext cx="1552380" cy="31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1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9020" y="3668930"/>
            <a:ext cx="124952" cy="8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9020" y="3668930"/>
            <a:ext cx="2258068" cy="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1340" y="5213350"/>
            <a:ext cx="265430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9523" y="1362634"/>
            <a:ext cx="1523809" cy="3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58095" y="4916456"/>
            <a:ext cx="1428571" cy="3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5688198"/>
            <a:ext cx="676190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835"/>
            <a:ext cx="10800000" cy="3464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04758" y="1795423"/>
            <a:ext cx="2219046" cy="515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2377" y="3627781"/>
            <a:ext cx="561903" cy="36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549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373820"/>
            <a:ext cx="10800000" cy="167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535" y="972000"/>
            <a:ext cx="10318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765175"/>
            <a:ext cx="9538335" cy="611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