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72" r:id="rId8"/>
    <p:sldId id="344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73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9.xml"/><Relationship Id="rId3" Type="http://schemas.openxmlformats.org/officeDocument/2006/relationships/image" Target="../media/image22.png"/><Relationship Id="rId2" Type="http://schemas.openxmlformats.org/officeDocument/2006/relationships/tags" Target="../tags/tag8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0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7035" y="2421255"/>
            <a:ext cx="11212830" cy="195326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768205" y="3213100"/>
            <a:ext cx="142494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15" y="1052645"/>
            <a:ext cx="997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4989" y="2822920"/>
            <a:ext cx="1777326" cy="37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2704" y="3668424"/>
            <a:ext cx="1610152" cy="47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859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34820" y="1696720"/>
            <a:ext cx="213233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77475" y="2781889"/>
            <a:ext cx="2342857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1284" y="3696904"/>
            <a:ext cx="723809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63189" y="4602387"/>
            <a:ext cx="361904" cy="41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51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92825"/>
            <a:ext cx="10800000" cy="443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042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44355" y="895985"/>
            <a:ext cx="198374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895" y="1822450"/>
            <a:ext cx="143827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7045" y="3328670"/>
            <a:ext cx="380365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9965" y="5178425"/>
            <a:ext cx="275463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0415" y="6021070"/>
            <a:ext cx="202374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766260"/>
            <a:ext cx="10800000" cy="609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780665"/>
            <a:ext cx="166687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975" y="3430905"/>
            <a:ext cx="143637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235" y="5229225"/>
            <a:ext cx="243078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33875"/>
            <a:ext cx="10800000" cy="622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9605" y="1844675"/>
            <a:ext cx="268795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60220" y="3500755"/>
            <a:ext cx="166116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4436745"/>
            <a:ext cx="233870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010" y="5353685"/>
            <a:ext cx="9010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76360" y="6165215"/>
            <a:ext cx="132207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8725"/>
            <a:ext cx="10800000" cy="16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65"/>
          <a:stretch>
            <a:fillRect/>
          </a:stretch>
        </p:blipFill>
        <p:spPr>
          <a:xfrm>
            <a:off x="695325" y="908685"/>
            <a:ext cx="10800080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87" b="-3538"/>
          <a:stretch>
            <a:fillRect/>
          </a:stretch>
        </p:blipFill>
        <p:spPr>
          <a:xfrm>
            <a:off x="839470" y="126873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0" b="-6169"/>
          <a:stretch>
            <a:fillRect/>
          </a:stretch>
        </p:blipFill>
        <p:spPr>
          <a:xfrm>
            <a:off x="1847850" y="2997200"/>
            <a:ext cx="10225495" cy="10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10"/>
          <a:stretch>
            <a:fillRect/>
          </a:stretch>
        </p:blipFill>
        <p:spPr>
          <a:xfrm>
            <a:off x="839470" y="3860800"/>
            <a:ext cx="10800080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78"/>
          <a:stretch>
            <a:fillRect/>
          </a:stretch>
        </p:blipFill>
        <p:spPr>
          <a:xfrm>
            <a:off x="695325" y="1124770"/>
            <a:ext cx="10800080" cy="260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45"/>
          <a:stretch>
            <a:fillRect/>
          </a:stretch>
        </p:blipFill>
        <p:spPr>
          <a:xfrm>
            <a:off x="720090" y="3727450"/>
            <a:ext cx="10800080" cy="265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39047" y="4756176"/>
            <a:ext cx="1142857" cy="419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64"/>
          <a:stretch>
            <a:fillRect/>
          </a:stretch>
        </p:blipFill>
        <p:spPr>
          <a:xfrm>
            <a:off x="695325" y="1125405"/>
            <a:ext cx="10800080" cy="345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229"/>
          <a:stretch>
            <a:fillRect/>
          </a:stretch>
        </p:blipFill>
        <p:spPr>
          <a:xfrm>
            <a:off x="695325" y="4577715"/>
            <a:ext cx="10800080" cy="194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8"/>
          <a:stretch>
            <a:fillRect/>
          </a:stretch>
        </p:blipFill>
        <p:spPr>
          <a:xfrm>
            <a:off x="695325" y="1341305"/>
            <a:ext cx="10800080" cy="4449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5715" y="3154680"/>
            <a:ext cx="59436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3645" y="3961130"/>
            <a:ext cx="738505" cy="89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124466"/>
            <a:ext cx="390476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887360"/>
            <a:ext cx="380952" cy="419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669312"/>
            <a:ext cx="438095" cy="40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19959"/>
            <a:ext cx="380952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993821"/>
            <a:ext cx="352380" cy="4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4767682"/>
            <a:ext cx="380952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357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6187" y="1952837"/>
            <a:ext cx="438095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4282" y="3812495"/>
            <a:ext cx="390476" cy="41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64540"/>
            <a:ext cx="9612630" cy="611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0875" y="1556385"/>
            <a:ext cx="91376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4110" y="3268345"/>
            <a:ext cx="114109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4796790"/>
            <a:ext cx="122174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115" y="5445125"/>
            <a:ext cx="196024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0555" y="4535170"/>
            <a:ext cx="427291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81"/>
          <a:stretch>
            <a:fillRect/>
          </a:stretch>
        </p:blipFill>
        <p:spPr>
          <a:xfrm>
            <a:off x="622935" y="1557020"/>
            <a:ext cx="10800080" cy="4118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7530" y="1484630"/>
            <a:ext cx="459549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37530" y="4004945"/>
            <a:ext cx="4021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42" b="-4378"/>
          <a:stretch>
            <a:fillRect/>
          </a:stretch>
        </p:blipFill>
        <p:spPr>
          <a:xfrm>
            <a:off x="695960" y="1196975"/>
            <a:ext cx="10800080" cy="302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1340485"/>
            <a:ext cx="459549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788860"/>
            <a:ext cx="10800000" cy="15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362825" y="3788410"/>
            <a:ext cx="2764790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83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234285" y="6219189"/>
            <a:ext cx="733332" cy="41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682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10590" y="3506482"/>
            <a:ext cx="794088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68825"/>
            <a:ext cx="96946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6718" y="3536432"/>
            <a:ext cx="1778216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50721" y="3536432"/>
            <a:ext cx="1008795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5736" y="5992777"/>
            <a:ext cx="1709823" cy="45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