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3" r:id="rId5"/>
    <p:sldId id="342" r:id="rId6"/>
    <p:sldId id="36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80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7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380" y="2205355"/>
            <a:ext cx="12024360" cy="2120900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9647555" y="2997200"/>
            <a:ext cx="1980565" cy="132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59"/>
          <a:stretch>
            <a:fillRect/>
          </a:stretch>
        </p:blipFill>
        <p:spPr>
          <a:xfrm>
            <a:off x="767715" y="1053015"/>
            <a:ext cx="10800080" cy="4469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white">
          <a:xfrm>
            <a:off x="3503930" y="3717290"/>
            <a:ext cx="275463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5735955" y="4653280"/>
            <a:ext cx="167767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4717352"/>
            <a:ext cx="780952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96790"/>
            <a:ext cx="10800000" cy="43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39053" y="2169871"/>
            <a:ext cx="761904" cy="4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8" y="4096955"/>
            <a:ext cx="314285" cy="3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9621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03006" y="6099296"/>
            <a:ext cx="695722" cy="271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9562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40059" y="3624049"/>
            <a:ext cx="522806" cy="26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815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64076" y="1895928"/>
            <a:ext cx="597221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0372" y="3680229"/>
            <a:ext cx="1731078" cy="27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9923" y="5360590"/>
            <a:ext cx="891505" cy="372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0" y="836930"/>
            <a:ext cx="9927590" cy="610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08685"/>
            <a:ext cx="10121265" cy="59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36930"/>
            <a:ext cx="10168255" cy="6101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9987280" cy="607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705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6411" y="4400446"/>
            <a:ext cx="1540508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0970" y="6000921"/>
            <a:ext cx="1360782" cy="4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4062674"/>
            <a:ext cx="352380" cy="41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95961"/>
            <a:ext cx="380952" cy="4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3991455"/>
            <a:ext cx="447619" cy="4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11"/>
          <a:stretch>
            <a:fillRect/>
          </a:stretch>
        </p:blipFill>
        <p:spPr>
          <a:xfrm>
            <a:off x="767080" y="765175"/>
            <a:ext cx="10800080" cy="583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1917065"/>
            <a:ext cx="64198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08" b="41"/>
          <a:stretch>
            <a:fillRect/>
          </a:stretch>
        </p:blipFill>
        <p:spPr>
          <a:xfrm>
            <a:off x="623570" y="2564765"/>
            <a:ext cx="10800080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173529"/>
            <a:ext cx="1247619" cy="4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5238" y="2984085"/>
            <a:ext cx="2152380" cy="51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761" y="4814988"/>
            <a:ext cx="142857" cy="7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34285" y="4814988"/>
            <a:ext cx="1342857" cy="41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40"/>
          <a:stretch>
            <a:fillRect/>
          </a:stretch>
        </p:blipFill>
        <p:spPr>
          <a:xfrm>
            <a:off x="695960" y="836295"/>
            <a:ext cx="10800080" cy="46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22"/>
          <a:stretch>
            <a:fillRect/>
          </a:stretch>
        </p:blipFill>
        <p:spPr>
          <a:xfrm>
            <a:off x="767080" y="2492375"/>
            <a:ext cx="10800080" cy="345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63"/>
          <a:stretch>
            <a:fillRect/>
          </a:stretch>
        </p:blipFill>
        <p:spPr>
          <a:xfrm>
            <a:off x="767080" y="837115"/>
            <a:ext cx="10800080" cy="175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6045" y="980440"/>
            <a:ext cx="221932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367530" y="2637155"/>
            <a:ext cx="286131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527800" y="4437380"/>
            <a:ext cx="221932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1"/>
          <a:stretch>
            <a:fillRect/>
          </a:stretch>
        </p:blipFill>
        <p:spPr>
          <a:xfrm>
            <a:off x="839470" y="1556835"/>
            <a:ext cx="10800080" cy="3583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824470" y="1340485"/>
            <a:ext cx="368681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11225" y="2564765"/>
            <a:ext cx="154813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6887845" y="3500755"/>
            <a:ext cx="490283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21"/>
          <a:stretch>
            <a:fillRect/>
          </a:stretch>
        </p:blipFill>
        <p:spPr>
          <a:xfrm>
            <a:off x="720090" y="3821430"/>
            <a:ext cx="10800080" cy="270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128250" y="5733415"/>
            <a:ext cx="154813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4"/>
          <a:stretch>
            <a:fillRect/>
          </a:stretch>
        </p:blipFill>
        <p:spPr>
          <a:xfrm>
            <a:off x="720090" y="981260"/>
            <a:ext cx="10800080" cy="265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04" y="1175393"/>
            <a:ext cx="1590476" cy="5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81"/>
          <a:stretch>
            <a:fillRect/>
          </a:stretch>
        </p:blipFill>
        <p:spPr>
          <a:xfrm>
            <a:off x="720090" y="3501390"/>
            <a:ext cx="10800080" cy="28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31315" y="3717290"/>
            <a:ext cx="160528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94"/>
          <a:stretch>
            <a:fillRect/>
          </a:stretch>
        </p:blipFill>
        <p:spPr>
          <a:xfrm>
            <a:off x="551180" y="1197160"/>
            <a:ext cx="10800080" cy="255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1125220"/>
            <a:ext cx="217043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804"/>
          <a:stretch>
            <a:fillRect/>
          </a:stretch>
        </p:blipFill>
        <p:spPr>
          <a:xfrm>
            <a:off x="623570" y="3572510"/>
            <a:ext cx="10800080" cy="2737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935730" y="3750945"/>
            <a:ext cx="198945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8616315" y="5517515"/>
            <a:ext cx="137096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