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7" r:id="rId4"/>
    <p:sldId id="396" r:id="rId5"/>
    <p:sldId id="395" r:id="rId6"/>
    <p:sldId id="394" r:id="rId7"/>
    <p:sldId id="392" r:id="rId8"/>
    <p:sldId id="391" r:id="rId9"/>
    <p:sldId id="390" r:id="rId10"/>
    <p:sldId id="389" r:id="rId11"/>
    <p:sldId id="388" r:id="rId12"/>
    <p:sldId id="387" r:id="rId13"/>
    <p:sldId id="386" r:id="rId14"/>
    <p:sldId id="385" r:id="rId15"/>
    <p:sldId id="384" r:id="rId16"/>
    <p:sldId id="383" r:id="rId17"/>
    <p:sldId id="381" r:id="rId18"/>
    <p:sldId id="380" r:id="rId19"/>
    <p:sldId id="379" r:id="rId20"/>
    <p:sldId id="378" r:id="rId21"/>
    <p:sldId id="377" r:id="rId22"/>
    <p:sldId id="375" r:id="rId23"/>
    <p:sldId id="374" r:id="rId24"/>
    <p:sldId id="373" r:id="rId25"/>
    <p:sldId id="372" r:id="rId26"/>
    <p:sldId id="371" r:id="rId27"/>
    <p:sldId id="370" r:id="rId28"/>
    <p:sldId id="369" r:id="rId29"/>
    <p:sldId id="368" r:id="rId30"/>
    <p:sldId id="367" r:id="rId31"/>
    <p:sldId id="366" r:id="rId32"/>
    <p:sldId id="364" r:id="rId33"/>
    <p:sldId id="363" r:id="rId34"/>
    <p:sldId id="362" r:id="rId35"/>
    <p:sldId id="361" r:id="rId36"/>
    <p:sldId id="360" r:id="rId37"/>
    <p:sldId id="359" r:id="rId38"/>
    <p:sldId id="357" r:id="rId39"/>
    <p:sldId id="356" r:id="rId40"/>
    <p:sldId id="355" r:id="rId41"/>
    <p:sldId id="354" r:id="rId42"/>
    <p:sldId id="353" r:id="rId43"/>
    <p:sldId id="352" r:id="rId44"/>
    <p:sldId id="350" r:id="rId45"/>
    <p:sldId id="349" r:id="rId46"/>
    <p:sldId id="348" r:id="rId47"/>
    <p:sldId id="347" r:id="rId48"/>
    <p:sldId id="346" r:id="rId49"/>
    <p:sldId id="345" r:id="rId50"/>
    <p:sldId id="344" r:id="rId51"/>
    <p:sldId id="343" r:id="rId52"/>
    <p:sldId id="341" r:id="rId53"/>
    <p:sldId id="340" r:id="rId54"/>
    <p:sldId id="328" r:id="rId55"/>
    <p:sldId id="327" r:id="rId56"/>
    <p:sldId id="326" r:id="rId57"/>
  </p:sldIdLst>
  <p:sldSz cx="12192000" cy="6858000"/>
  <p:notesSz cx="6858000" cy="9144000"/>
  <p:custDataLst>
    <p:tags r:id="rId6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1" Type="http://schemas.openxmlformats.org/officeDocument/2006/relationships/tags" Target="tags/tag34.xml"/><Relationship Id="rId60" Type="http://schemas.openxmlformats.org/officeDocument/2006/relationships/tableStyles" Target="tableStyles.xml"/><Relationship Id="rId6" Type="http://schemas.openxmlformats.org/officeDocument/2006/relationships/slide" Target="slides/slide4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6" Type="http://schemas.openxmlformats.org/officeDocument/2006/relationships/tags" Target="../tags/tag8.xml"/><Relationship Id="rId5" Type="http://schemas.openxmlformats.org/officeDocument/2006/relationships/image" Target="../media/image15.png"/><Relationship Id="rId4" Type="http://schemas.openxmlformats.org/officeDocument/2006/relationships/tags" Target="../tags/tag7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tags" Target="../tags/tag11.xml"/><Relationship Id="rId5" Type="http://schemas.openxmlformats.org/officeDocument/2006/relationships/image" Target="../media/image15.png"/><Relationship Id="rId4" Type="http://schemas.openxmlformats.org/officeDocument/2006/relationships/tags" Target="../tags/tag10.xml"/><Relationship Id="rId3" Type="http://schemas.openxmlformats.org/officeDocument/2006/relationships/image" Target="../media/image17.png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image" Target="../media/image19.png"/><Relationship Id="rId4" Type="http://schemas.openxmlformats.org/officeDocument/2006/relationships/tags" Target="../tags/tag13.xml"/><Relationship Id="rId3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image" Target="../media/image19.png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7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18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tags" Target="../tags/tag19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tags" Target="../tags/tag20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51.png"/><Relationship Id="rId2" Type="http://schemas.openxmlformats.org/officeDocument/2006/relationships/tags" Target="../tags/tag21.xml"/><Relationship Id="rId1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52.png"/><Relationship Id="rId2" Type="http://schemas.openxmlformats.org/officeDocument/2006/relationships/tags" Target="../tags/tag24.xml"/><Relationship Id="rId1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image" Target="../media/image53.png"/><Relationship Id="rId2" Type="http://schemas.openxmlformats.org/officeDocument/2006/relationships/tags" Target="../tags/tag27.xml"/><Relationship Id="rId1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62.png"/><Relationship Id="rId2" Type="http://schemas.openxmlformats.org/officeDocument/2006/relationships/tags" Target="../tags/tag30.xml"/><Relationship Id="rId1" Type="http://schemas.openxmlformats.org/officeDocument/2006/relationships/image" Target="../media/image6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881955"/>
            <a:ext cx="10800000" cy="3093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46"/>
          <a:stretch>
            <a:fillRect/>
          </a:stretch>
        </p:blipFill>
        <p:spPr>
          <a:xfrm>
            <a:off x="551180" y="1053650"/>
            <a:ext cx="10800080" cy="299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21"/>
          <a:stretch>
            <a:fillRect/>
          </a:stretch>
        </p:blipFill>
        <p:spPr>
          <a:xfrm>
            <a:off x="551815" y="3645535"/>
            <a:ext cx="10800080" cy="306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23570" y="981075"/>
            <a:ext cx="2844800" cy="11506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23570" y="4722495"/>
            <a:ext cx="2823210" cy="20580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95"/>
          <a:stretch>
            <a:fillRect/>
          </a:stretch>
        </p:blipFill>
        <p:spPr>
          <a:xfrm>
            <a:off x="407035" y="1268915"/>
            <a:ext cx="10800080" cy="2798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21"/>
          <a:stretch>
            <a:fillRect/>
          </a:stretch>
        </p:blipFill>
        <p:spPr>
          <a:xfrm>
            <a:off x="407035" y="4005580"/>
            <a:ext cx="10800080" cy="280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80060" y="1052830"/>
            <a:ext cx="2844800" cy="11506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80060" y="5155565"/>
            <a:ext cx="2828290" cy="16757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96"/>
          <a:stretch>
            <a:fillRect/>
          </a:stretch>
        </p:blipFill>
        <p:spPr>
          <a:xfrm>
            <a:off x="720090" y="1124770"/>
            <a:ext cx="10800080" cy="2843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38835" y="1052830"/>
            <a:ext cx="2810510" cy="1150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707"/>
          <a:stretch>
            <a:fillRect/>
          </a:stretch>
        </p:blipFill>
        <p:spPr>
          <a:xfrm>
            <a:off x="720090" y="4077335"/>
            <a:ext cx="10800080" cy="201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6"/>
            </p:custDataLst>
          </p:nvPr>
        </p:nvSpPr>
        <p:spPr bwMode="white">
          <a:xfrm>
            <a:off x="1186666" y="4153430"/>
            <a:ext cx="314285" cy="33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00"/>
          <a:stretch>
            <a:fillRect/>
          </a:stretch>
        </p:blipFill>
        <p:spPr>
          <a:xfrm>
            <a:off x="839470" y="2277295"/>
            <a:ext cx="10800080" cy="2165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315570" y="2487647"/>
            <a:ext cx="295238" cy="32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0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1664" y="1230876"/>
            <a:ext cx="286232" cy="31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2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229171"/>
            <a:ext cx="314285" cy="33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86"/>
          <a:stretch>
            <a:fillRect/>
          </a:stretch>
        </p:blipFill>
        <p:spPr>
          <a:xfrm>
            <a:off x="2567305" y="3284855"/>
            <a:ext cx="9073605" cy="2828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76065"/>
            <a:ext cx="10800000" cy="638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7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621605"/>
            <a:ext cx="10800000" cy="370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2536" y="1831349"/>
            <a:ext cx="314285" cy="32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92090"/>
            <a:ext cx="10800000" cy="762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730222"/>
            <a:ext cx="295238" cy="31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10"/>
          <a:stretch>
            <a:fillRect/>
          </a:stretch>
        </p:blipFill>
        <p:spPr>
          <a:xfrm>
            <a:off x="2567940" y="2348865"/>
            <a:ext cx="8952230" cy="284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340300"/>
            <a:ext cx="10800000" cy="4169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656" y="1540685"/>
            <a:ext cx="314285" cy="32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622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895514"/>
            <a:ext cx="314285" cy="32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2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80255"/>
            <a:ext cx="10800000" cy="4981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090870"/>
            <a:ext cx="10800000" cy="2675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12690"/>
            <a:ext cx="10800000" cy="4231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5060" y="1632585"/>
            <a:ext cx="43497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689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28951"/>
            <a:ext cx="314285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254012"/>
            <a:ext cx="295238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162708"/>
            <a:ext cx="361904" cy="3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5713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436560"/>
            <a:ext cx="10800000" cy="1457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7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20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459319"/>
            <a:ext cx="314285" cy="32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3586455"/>
            <a:ext cx="361904" cy="31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580965"/>
            <a:ext cx="10800000" cy="369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5570" y="1895345"/>
            <a:ext cx="295238" cy="32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556835"/>
            <a:ext cx="10800000" cy="352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656" y="1709230"/>
            <a:ext cx="314285" cy="32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6"/>
          <a:stretch>
            <a:fillRect/>
          </a:stretch>
        </p:blipFill>
        <p:spPr>
          <a:xfrm>
            <a:off x="1559560" y="1052195"/>
            <a:ext cx="10297250" cy="750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844490"/>
            <a:ext cx="10800000" cy="415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4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62722"/>
            <a:ext cx="295238" cy="32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4700629"/>
            <a:ext cx="314285" cy="32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4225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511994"/>
            <a:ext cx="361904" cy="324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638944"/>
            <a:ext cx="295238" cy="31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90"/>
          <a:stretch>
            <a:fillRect/>
          </a:stretch>
        </p:blipFill>
        <p:spPr>
          <a:xfrm>
            <a:off x="720090" y="1052830"/>
            <a:ext cx="10800080" cy="5049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981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86666" y="5042529"/>
            <a:ext cx="1247619" cy="33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1904" y="5042529"/>
            <a:ext cx="1342857" cy="33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12"/>
          <a:stretch>
            <a:fillRect/>
          </a:stretch>
        </p:blipFill>
        <p:spPr>
          <a:xfrm>
            <a:off x="695960" y="5445760"/>
            <a:ext cx="10800080" cy="1439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23271" y="5661654"/>
            <a:ext cx="1247619" cy="33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2495550" y="6313170"/>
            <a:ext cx="1746885" cy="40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44"/>
          <a:stretch>
            <a:fillRect/>
          </a:stretch>
        </p:blipFill>
        <p:spPr>
          <a:xfrm>
            <a:off x="767080" y="980625"/>
            <a:ext cx="10800080" cy="2793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128894" y="2373700"/>
            <a:ext cx="447619" cy="32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41"/>
          <a:stretch>
            <a:fillRect/>
          </a:stretch>
        </p:blipFill>
        <p:spPr>
          <a:xfrm>
            <a:off x="767080" y="3644900"/>
            <a:ext cx="10800080" cy="288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7062228" y="4397254"/>
            <a:ext cx="1523809" cy="32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4109847" y="5835654"/>
            <a:ext cx="1428571" cy="40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86"/>
          <a:stretch>
            <a:fillRect/>
          </a:stretch>
        </p:blipFill>
        <p:spPr>
          <a:xfrm>
            <a:off x="767080" y="1124770"/>
            <a:ext cx="10800080" cy="213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605085" y="1322774"/>
            <a:ext cx="866666" cy="28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8980" y="1888490"/>
            <a:ext cx="70485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5085" y="2751647"/>
            <a:ext cx="438095" cy="2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890" y="3284670"/>
            <a:ext cx="10800000" cy="2134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4528890" y="3465693"/>
            <a:ext cx="971428" cy="32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5109842" y="4180258"/>
            <a:ext cx="676190" cy="32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85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0930" y="3302000"/>
            <a:ext cx="89662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0200" y="5373370"/>
            <a:ext cx="78422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9435" y="6135370"/>
            <a:ext cx="108712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7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1904" y="1124933"/>
            <a:ext cx="1142858" cy="32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70482"/>
            <a:ext cx="1057142" cy="33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5238" y="2625589"/>
            <a:ext cx="695238" cy="32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1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2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7619" y="1153048"/>
            <a:ext cx="1180952" cy="33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7920" y="1862455"/>
            <a:ext cx="122745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5714" y="3258922"/>
            <a:ext cx="1314285" cy="33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34285" y="3944999"/>
            <a:ext cx="1295238" cy="32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39047" y="4631076"/>
            <a:ext cx="1114285" cy="33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58095" y="5317153"/>
            <a:ext cx="1266666" cy="400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01005" y="5903595"/>
            <a:ext cx="126936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00952" y="1124796"/>
            <a:ext cx="647619" cy="28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2380" y="1764633"/>
            <a:ext cx="1552379" cy="334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095" y="3130255"/>
            <a:ext cx="1504761" cy="410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1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2483935"/>
            <a:ext cx="10800000" cy="1961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7945" y="2626796"/>
            <a:ext cx="295238" cy="32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81" b="95"/>
          <a:stretch>
            <a:fillRect/>
          </a:stretch>
        </p:blipFill>
        <p:spPr>
          <a:xfrm>
            <a:off x="839470" y="1052830"/>
            <a:ext cx="10800080" cy="136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93"/>
          <a:stretch>
            <a:fillRect/>
          </a:stretch>
        </p:blipFill>
        <p:spPr>
          <a:xfrm>
            <a:off x="2423795" y="4653280"/>
            <a:ext cx="7992835" cy="713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858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29523" y="1142880"/>
            <a:ext cx="1152380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3620" y="1600200"/>
            <a:ext cx="270827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48571" y="3105442"/>
            <a:ext cx="866666" cy="333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48740" y="3582035"/>
            <a:ext cx="238950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77340" y="5094605"/>
            <a:ext cx="203644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44305"/>
            <a:ext cx="10800000" cy="1500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9628505" y="5598795"/>
            <a:ext cx="175133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1328420" y="6347460"/>
            <a:ext cx="133858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0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700345"/>
            <a:ext cx="10800000" cy="354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39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90"/>
          <a:stretch>
            <a:fillRect/>
          </a:stretch>
        </p:blipFill>
        <p:spPr>
          <a:xfrm>
            <a:off x="681990" y="1140010"/>
            <a:ext cx="10800080" cy="4343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39240" y="1958340"/>
            <a:ext cx="989711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3890" y="2896235"/>
            <a:ext cx="1091057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43890" y="3831590"/>
            <a:ext cx="1103757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43890" y="4874260"/>
            <a:ext cx="1102804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1" grpId="0" bldLvl="0" animBg="1"/>
      <p:bldP spid="32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9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42695"/>
            <a:ext cx="1106233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028190"/>
            <a:ext cx="1106233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106420"/>
            <a:ext cx="1072451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4015740"/>
            <a:ext cx="1088898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1990" y="4869180"/>
            <a:ext cx="1094486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/>
        </p:nvSpPr>
        <p:spPr bwMode="white">
          <a:xfrm>
            <a:off x="681990" y="5875655"/>
            <a:ext cx="1093978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1" grpId="0" bldLvl="0" animBg="1"/>
      <p:bldP spid="30" grpId="0" bldLvl="0" animBg="1"/>
      <p:bldP spid="39" grpId="0" bldLvl="0" animBg="1"/>
      <p:bldP spid="50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7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359535"/>
            <a:ext cx="1093914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164715"/>
            <a:ext cx="688340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815" y="3213100"/>
            <a:ext cx="10956290" cy="41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210125"/>
            <a:ext cx="10800000" cy="419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15" y="1448450"/>
            <a:ext cx="295238" cy="32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20" y="2287357"/>
            <a:ext cx="361904" cy="31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91" y="3116730"/>
            <a:ext cx="314285" cy="31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965" y="3945890"/>
            <a:ext cx="35941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5720" y="4785011"/>
            <a:ext cx="361904" cy="324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84445"/>
            <a:ext cx="10800000" cy="397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901" y="1694058"/>
            <a:ext cx="314285" cy="333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1901" y="2532510"/>
            <a:ext cx="314285" cy="32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1901" y="3370962"/>
            <a:ext cx="314285" cy="32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1425" y="4199887"/>
            <a:ext cx="295238" cy="32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81"/>
          <a:stretch>
            <a:fillRect/>
          </a:stretch>
        </p:blipFill>
        <p:spPr>
          <a:xfrm>
            <a:off x="911225" y="3500755"/>
            <a:ext cx="10405745" cy="345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08" b="1095"/>
          <a:stretch>
            <a:fillRect/>
          </a:stretch>
        </p:blipFill>
        <p:spPr>
          <a:xfrm>
            <a:off x="758190" y="1124585"/>
            <a:ext cx="10405745" cy="21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488"/>
          <a:stretch>
            <a:fillRect/>
          </a:stretch>
        </p:blipFill>
        <p:spPr>
          <a:xfrm>
            <a:off x="839470" y="3213735"/>
            <a:ext cx="10800080" cy="360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" t="25324" r="73171" b="36518"/>
          <a:stretch>
            <a:fillRect/>
          </a:stretch>
        </p:blipFill>
        <p:spPr>
          <a:xfrm>
            <a:off x="911225" y="4364355"/>
            <a:ext cx="2856865" cy="256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2024-01-05T04:52:24Z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