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781300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95"/>
          <a:stretch>
            <a:fillRect/>
          </a:stretch>
        </p:blipFill>
        <p:spPr>
          <a:xfrm>
            <a:off x="839470" y="1465765"/>
            <a:ext cx="10800080" cy="2467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33"/>
          <a:stretch>
            <a:fillRect/>
          </a:stretch>
        </p:blipFill>
        <p:spPr>
          <a:xfrm>
            <a:off x="839470" y="3933190"/>
            <a:ext cx="10345420" cy="1564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9"/>
          <a:stretch>
            <a:fillRect/>
          </a:stretch>
        </p:blipFill>
        <p:spPr>
          <a:xfrm>
            <a:off x="695325" y="1484815"/>
            <a:ext cx="10800000" cy="4274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539740" y="1483995"/>
            <a:ext cx="587311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125" y="2277110"/>
            <a:ext cx="154051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9768205" y="3054350"/>
            <a:ext cx="154051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479425" y="3933190"/>
            <a:ext cx="154051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5951855" y="4797425"/>
            <a:ext cx="287464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18330" y="1913890"/>
            <a:ext cx="70421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2380" y="2850714"/>
            <a:ext cx="2219047" cy="50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53220" y="4420235"/>
            <a:ext cx="212344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2857" y="5406529"/>
            <a:ext cx="1171428" cy="41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animBg="1"/>
      <p:bldP spid="11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647"/>
          <a:stretch>
            <a:fillRect/>
          </a:stretch>
        </p:blipFill>
        <p:spPr>
          <a:xfrm>
            <a:off x="695960" y="908685"/>
            <a:ext cx="10800080" cy="53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23835" y="4653280"/>
            <a:ext cx="141414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11545"/>
            <a:ext cx="10800000" cy="419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20332" y="2782992"/>
            <a:ext cx="1590476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8427" y="3611605"/>
            <a:ext cx="1323809" cy="31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29760" y="4973320"/>
            <a:ext cx="52584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53" b="-353"/>
          <a:stretch>
            <a:fillRect/>
          </a:stretch>
        </p:blipFill>
        <p:spPr>
          <a:xfrm>
            <a:off x="839470" y="980440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67980" y="1124585"/>
            <a:ext cx="171958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9731375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2215" y="4067175"/>
            <a:ext cx="181102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5580" y="5517515"/>
            <a:ext cx="162941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6256655"/>
            <a:ext cx="71183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94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39047" y="1267434"/>
            <a:ext cx="1304761" cy="419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5714" y="2936173"/>
            <a:ext cx="1552380" cy="5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6355" y="5234305"/>
            <a:ext cx="203644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44"/>
          <a:stretch>
            <a:fillRect/>
          </a:stretch>
        </p:blipFill>
        <p:spPr>
          <a:xfrm>
            <a:off x="720090" y="972185"/>
            <a:ext cx="10800080" cy="584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980"/>
            <a:ext cx="10800000" cy="901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25" b="-969"/>
          <a:stretch>
            <a:fillRect/>
          </a:stretch>
        </p:blipFill>
        <p:spPr>
          <a:xfrm>
            <a:off x="767080" y="980440"/>
            <a:ext cx="10800080" cy="81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96"/>
          <a:stretch>
            <a:fillRect/>
          </a:stretch>
        </p:blipFill>
        <p:spPr>
          <a:xfrm>
            <a:off x="767080" y="2565400"/>
            <a:ext cx="10800080" cy="424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96"/>
          <a:stretch>
            <a:fillRect/>
          </a:stretch>
        </p:blipFill>
        <p:spPr>
          <a:xfrm>
            <a:off x="766445" y="1053015"/>
            <a:ext cx="10800080" cy="764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44"/>
          <a:stretch>
            <a:fillRect/>
          </a:stretch>
        </p:blipFill>
        <p:spPr>
          <a:xfrm>
            <a:off x="766445" y="1772920"/>
            <a:ext cx="10800080" cy="489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60"/>
          <a:stretch>
            <a:fillRect/>
          </a:stretch>
        </p:blipFill>
        <p:spPr>
          <a:xfrm>
            <a:off x="767080" y="1010470"/>
            <a:ext cx="10800080" cy="155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27"/>
          <a:stretch>
            <a:fillRect/>
          </a:stretch>
        </p:blipFill>
        <p:spPr>
          <a:xfrm>
            <a:off x="839470" y="2565400"/>
            <a:ext cx="10800080" cy="420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2024-01-06T06:25:50Z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