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44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1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6050" y="2781300"/>
            <a:ext cx="92392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095" y="908500"/>
            <a:ext cx="97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1895" y="1068070"/>
            <a:ext cx="984440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1895" y="1852295"/>
            <a:ext cx="980694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1895" y="2695575"/>
            <a:ext cx="974090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191895" y="3540760"/>
            <a:ext cx="984250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191895" y="4318635"/>
            <a:ext cx="984377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191895" y="5205095"/>
            <a:ext cx="979424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1191895" y="5980430"/>
            <a:ext cx="984186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2" grpId="0" bldLvl="0" animBg="1"/>
      <p:bldP spid="31" grpId="0" bldLvl="0" animBg="1"/>
      <p:bldP spid="40" grpId="0" bldLvl="0" animBg="1"/>
      <p:bldP spid="47" grpId="0" bldLvl="0" animBg="1"/>
      <p:bldP spid="5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80" y="991050"/>
            <a:ext cx="976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3980" y="1030605"/>
            <a:ext cx="959294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63980" y="1739900"/>
            <a:ext cx="540512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63980" y="2732405"/>
            <a:ext cx="98971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363980" y="3581400"/>
            <a:ext cx="1022667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63980" y="4373880"/>
            <a:ext cx="976439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1363980" y="5055870"/>
            <a:ext cx="98964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1363980" y="6047740"/>
            <a:ext cx="866902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4" grpId="0" bldLvl="0" animBg="1"/>
      <p:bldP spid="23" grpId="0" bldLvl="0" animBg="1"/>
      <p:bldP spid="32" grpId="0" bldLvl="0" animBg="1"/>
      <p:bldP spid="39" grpId="0" bldLvl="0" animBg="1"/>
      <p:bldP spid="4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72000"/>
            <a:ext cx="10200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908685"/>
            <a:ext cx="8925560" cy="602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065" y="908500"/>
            <a:ext cx="9965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8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6525" y="3367405"/>
            <a:ext cx="285813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7630" y="4231640"/>
            <a:ext cx="306895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2520" y="5086985"/>
            <a:ext cx="20491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41850" y="5916930"/>
            <a:ext cx="329438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5155"/>
            <a:ext cx="10800000" cy="434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340" y="4411345"/>
            <a:ext cx="995997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076005"/>
            <a:ext cx="10800000" cy="187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271905" y="5271135"/>
            <a:ext cx="10119360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343660" y="6093460"/>
            <a:ext cx="995997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61"/>
          <a:stretch>
            <a:fillRect/>
          </a:stretch>
        </p:blipFill>
        <p:spPr>
          <a:xfrm>
            <a:off x="767715" y="1412875"/>
            <a:ext cx="10800080" cy="44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660" y="2421255"/>
            <a:ext cx="995997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3"/>
            </p:custDataLst>
          </p:nvPr>
        </p:nvSpPr>
        <p:spPr bwMode="white">
          <a:xfrm>
            <a:off x="1487805" y="4220845"/>
            <a:ext cx="995997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4"/>
            </p:custDataLst>
          </p:nvPr>
        </p:nvSpPr>
        <p:spPr bwMode="white">
          <a:xfrm>
            <a:off x="1187450" y="5085080"/>
            <a:ext cx="995997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9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19" b="-1906"/>
          <a:stretch>
            <a:fillRect/>
          </a:stretch>
        </p:blipFill>
        <p:spPr>
          <a:xfrm>
            <a:off x="839470" y="1988820"/>
            <a:ext cx="10800080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487170" y="2924810"/>
            <a:ext cx="995997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1415415" y="3860800"/>
            <a:ext cx="995997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35" y="908500"/>
            <a:ext cx="9803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9410" y="4338320"/>
            <a:ext cx="680783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17600" y="5094605"/>
            <a:ext cx="978662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17600" y="5920740"/>
            <a:ext cx="7113905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2024-01-06T17:31:14Z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