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895" y="2981325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41"/>
          <a:stretch>
            <a:fillRect/>
          </a:stretch>
        </p:blipFill>
        <p:spPr>
          <a:xfrm>
            <a:off x="983615" y="1124585"/>
            <a:ext cx="10800080" cy="475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20730" y="1123950"/>
            <a:ext cx="69977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2132965"/>
            <a:ext cx="210756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2805" y="2122805"/>
            <a:ext cx="14592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128"/>
          <a:stretch>
            <a:fillRect/>
          </a:stretch>
        </p:blipFill>
        <p:spPr>
          <a:xfrm>
            <a:off x="695325" y="2924810"/>
            <a:ext cx="10800080" cy="288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9785" y="4869180"/>
            <a:ext cx="16446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57" b="1197"/>
          <a:stretch>
            <a:fillRect/>
          </a:stretch>
        </p:blipFill>
        <p:spPr>
          <a:xfrm>
            <a:off x="695325" y="1340485"/>
            <a:ext cx="10800080" cy="158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1196975"/>
            <a:ext cx="129222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00" y="4356550"/>
            <a:ext cx="10800000" cy="26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12090" y="4538019"/>
            <a:ext cx="2171428" cy="4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1138" y="5474019"/>
            <a:ext cx="1495238" cy="4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72" b="-885"/>
          <a:stretch>
            <a:fillRect/>
          </a:stretch>
        </p:blipFill>
        <p:spPr>
          <a:xfrm>
            <a:off x="839470" y="908685"/>
            <a:ext cx="10800080" cy="3743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336405" y="1700530"/>
            <a:ext cx="233108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79425" y="2780665"/>
            <a:ext cx="163449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4936832"/>
            <a:ext cx="1114285" cy="30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98"/>
          <a:stretch>
            <a:fillRect/>
          </a:stretch>
        </p:blipFill>
        <p:spPr>
          <a:xfrm>
            <a:off x="767080" y="1124585"/>
            <a:ext cx="1080008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2268855"/>
            <a:ext cx="143891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115" y="4077335"/>
            <a:ext cx="33077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4635"/>
            <a:ext cx="10800000" cy="2809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4285" y="3318946"/>
            <a:ext cx="352380" cy="4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5714" y="5261964"/>
            <a:ext cx="1142857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36" b="-371"/>
          <a:stretch>
            <a:fillRect/>
          </a:stretch>
        </p:blipFill>
        <p:spPr>
          <a:xfrm>
            <a:off x="767080" y="1573530"/>
            <a:ext cx="1080008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215640" y="2564765"/>
            <a:ext cx="23863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7142" y="3060849"/>
            <a:ext cx="809523" cy="5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72380" y="4892169"/>
            <a:ext cx="1000000" cy="4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91428" y="1105399"/>
            <a:ext cx="2057142" cy="5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00952" y="2934884"/>
            <a:ext cx="1933333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4773896"/>
            <a:ext cx="1276190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828490"/>
            <a:ext cx="10800000" cy="451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301430"/>
            <a:ext cx="10800000" cy="1590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80255"/>
            <a:ext cx="9416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20560" y="4458335"/>
            <a:ext cx="3728085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2111" y="5402073"/>
            <a:ext cx="556327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947762" y="2245663"/>
            <a:ext cx="902283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3287" y="5049623"/>
            <a:ext cx="1833059" cy="41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2024-01-06T15:47:35Z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