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44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4.png"/><Relationship Id="rId2" Type="http://schemas.openxmlformats.org/officeDocument/2006/relationships/tags" Target="../tags/tag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6375" y="2880995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64"/>
          <a:stretch>
            <a:fillRect/>
          </a:stretch>
        </p:blipFill>
        <p:spPr>
          <a:xfrm>
            <a:off x="767715" y="835845"/>
            <a:ext cx="10800080" cy="937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066"/>
          <a:stretch>
            <a:fillRect/>
          </a:stretch>
        </p:blipFill>
        <p:spPr>
          <a:xfrm>
            <a:off x="767715" y="1772920"/>
            <a:ext cx="10800080" cy="5039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 flipV="1">
            <a:off x="551815" y="908685"/>
            <a:ext cx="1093216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 flipV="1">
            <a:off x="678815" y="1772920"/>
            <a:ext cx="107461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 flipV="1">
            <a:off x="623570" y="2637155"/>
            <a:ext cx="107461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 flipV="1">
            <a:off x="479425" y="3501390"/>
            <a:ext cx="1094549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 flipV="1">
            <a:off x="678815" y="4364990"/>
            <a:ext cx="107461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 flipV="1">
            <a:off x="407670" y="5157470"/>
            <a:ext cx="1107694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 flipV="1">
            <a:off x="821690" y="6021070"/>
            <a:ext cx="1074610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76"/>
          <a:stretch>
            <a:fillRect/>
          </a:stretch>
        </p:blipFill>
        <p:spPr>
          <a:xfrm>
            <a:off x="766445" y="980625"/>
            <a:ext cx="10800080" cy="1676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922"/>
          <a:stretch>
            <a:fillRect/>
          </a:stretch>
        </p:blipFill>
        <p:spPr>
          <a:xfrm>
            <a:off x="766445" y="2897505"/>
            <a:ext cx="10800080" cy="355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5" name="矩形 64"/>
          <p:cNvSpPr/>
          <p:nvPr>
            <p:custDataLst>
              <p:tags r:id="rId4"/>
            </p:custDataLst>
          </p:nvPr>
        </p:nvSpPr>
        <p:spPr bwMode="white">
          <a:xfrm flipV="1">
            <a:off x="838835" y="1052830"/>
            <a:ext cx="10746105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6" name="矩形 65"/>
          <p:cNvSpPr/>
          <p:nvPr>
            <p:custDataLst>
              <p:tags r:id="rId5"/>
            </p:custDataLst>
          </p:nvPr>
        </p:nvSpPr>
        <p:spPr bwMode="white">
          <a:xfrm flipV="1">
            <a:off x="694690" y="1845310"/>
            <a:ext cx="1073975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>
            <p:custDataLst>
              <p:tags r:id="rId6"/>
            </p:custDataLst>
          </p:nvPr>
        </p:nvSpPr>
        <p:spPr bwMode="white">
          <a:xfrm flipV="1">
            <a:off x="622935" y="2997200"/>
            <a:ext cx="1081786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>
            <p:custDataLst>
              <p:tags r:id="rId7"/>
            </p:custDataLst>
          </p:nvPr>
        </p:nvSpPr>
        <p:spPr bwMode="white">
          <a:xfrm flipV="1">
            <a:off x="767080" y="3861435"/>
            <a:ext cx="107461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9" name="矩形 68"/>
          <p:cNvSpPr/>
          <p:nvPr>
            <p:custDataLst>
              <p:tags r:id="rId8"/>
            </p:custDataLst>
          </p:nvPr>
        </p:nvSpPr>
        <p:spPr bwMode="white">
          <a:xfrm flipV="1">
            <a:off x="478790" y="4725670"/>
            <a:ext cx="1092073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0" name="矩形 69"/>
          <p:cNvSpPr/>
          <p:nvPr>
            <p:custDataLst>
              <p:tags r:id="rId9"/>
            </p:custDataLst>
          </p:nvPr>
        </p:nvSpPr>
        <p:spPr bwMode="white">
          <a:xfrm flipV="1">
            <a:off x="838835" y="5589905"/>
            <a:ext cx="10746105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bldLvl="0" animBg="1"/>
      <p:bldP spid="66" grpId="0" bldLvl="0" animBg="1"/>
      <p:bldP spid="67" grpId="0" bldLvl="0" animBg="1"/>
      <p:bldP spid="68" grpId="0" bldLvl="0" animBg="1"/>
      <p:bldP spid="69" grpId="0" bldLvl="0" animBg="1"/>
      <p:bldP spid="7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5"/>
          <a:stretch>
            <a:fillRect/>
          </a:stretch>
        </p:blipFill>
        <p:spPr>
          <a:xfrm>
            <a:off x="911225" y="2150295"/>
            <a:ext cx="10800000" cy="2432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 flipV="1">
            <a:off x="839470" y="2150745"/>
            <a:ext cx="1074610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6" name="矩形 55"/>
          <p:cNvSpPr/>
          <p:nvPr>
            <p:custDataLst>
              <p:tags r:id="rId3"/>
            </p:custDataLst>
          </p:nvPr>
        </p:nvSpPr>
        <p:spPr bwMode="white">
          <a:xfrm flipV="1">
            <a:off x="551180" y="3014345"/>
            <a:ext cx="1117219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7" name="矩形 56"/>
          <p:cNvSpPr/>
          <p:nvPr>
            <p:custDataLst>
              <p:tags r:id="rId4"/>
            </p:custDataLst>
          </p:nvPr>
        </p:nvSpPr>
        <p:spPr bwMode="white">
          <a:xfrm flipV="1">
            <a:off x="839470" y="3861435"/>
            <a:ext cx="10746105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6" grpId="0" bldLvl="0" animBg="1"/>
      <p:bldP spid="5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7215" y="908500"/>
            <a:ext cx="95976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675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500" y="972000"/>
            <a:ext cx="93556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069205" y="3479165"/>
            <a:ext cx="282321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7815" y="4372610"/>
            <a:ext cx="4059555" cy="5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66285" y="5153660"/>
            <a:ext cx="314007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07815" y="5963285"/>
            <a:ext cx="367601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196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4469765"/>
            <a:ext cx="9797415" cy="40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63015" y="5271770"/>
            <a:ext cx="1025779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5798635"/>
            <a:ext cx="10800000" cy="9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1199515" y="6093460"/>
            <a:ext cx="793623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64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61465" y="1976120"/>
            <a:ext cx="928751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17930" y="2654935"/>
            <a:ext cx="607187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34795" y="4297680"/>
            <a:ext cx="938085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254125" y="5152390"/>
            <a:ext cx="959485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1217824" y="6043698"/>
            <a:ext cx="1402959" cy="39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18" grpId="0" bldLvl="0" animBg="1"/>
      <p:bldP spid="25" grpId="0" bldLvl="0" animBg="1"/>
      <p:bldP spid="3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44490"/>
            <a:ext cx="10800000" cy="33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62100" y="3620135"/>
            <a:ext cx="988631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57300" y="4373245"/>
            <a:ext cx="951738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536"/>
          <a:stretch>
            <a:fillRect/>
          </a:stretch>
        </p:blipFill>
        <p:spPr>
          <a:xfrm>
            <a:off x="767715" y="872490"/>
            <a:ext cx="10800080" cy="598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 flipV="1">
            <a:off x="1847850" y="2640965"/>
            <a:ext cx="9719945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820420" y="3489960"/>
            <a:ext cx="1074610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2"/>
            </p:custDataLst>
          </p:nvPr>
        </p:nvSpPr>
        <p:spPr bwMode="white">
          <a:xfrm flipV="1">
            <a:off x="623570" y="4293235"/>
            <a:ext cx="1074610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white">
          <a:xfrm flipV="1">
            <a:off x="947420" y="5157470"/>
            <a:ext cx="1074610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4"/>
            </p:custDataLst>
          </p:nvPr>
        </p:nvSpPr>
        <p:spPr bwMode="white">
          <a:xfrm flipV="1">
            <a:off x="263525" y="6021705"/>
            <a:ext cx="11179175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