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302" r:id="rId3"/>
    <p:sldId id="324" r:id="rId4"/>
    <p:sldId id="335" r:id="rId5"/>
    <p:sldId id="334" r:id="rId6"/>
    <p:sldId id="333" r:id="rId7"/>
    <p:sldId id="346" r:id="rId8"/>
    <p:sldId id="331" r:id="rId9"/>
    <p:sldId id="330" r:id="rId10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2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8.png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10.png"/><Relationship Id="rId2" Type="http://schemas.openxmlformats.org/officeDocument/2006/relationships/tags" Target="../tags/tag7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5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11.png"/><Relationship Id="rId2" Type="http://schemas.openxmlformats.org/officeDocument/2006/relationships/tags" Target="../tags/tag10.xml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1.xml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image" Target="../media/image12.png"/><Relationship Id="rId2" Type="http://schemas.openxmlformats.org/officeDocument/2006/relationships/tags" Target="../tags/tag16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09700" y="2781300"/>
            <a:ext cx="9372600" cy="1123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418"/>
          <a:stretch>
            <a:fillRect/>
          </a:stretch>
        </p:blipFill>
        <p:spPr>
          <a:xfrm>
            <a:off x="551815" y="2637340"/>
            <a:ext cx="11160125" cy="1508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908500"/>
            <a:ext cx="100929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36755" y="3712827"/>
            <a:ext cx="1646555" cy="284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20024" y="6107634"/>
            <a:ext cx="293709" cy="275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1052645"/>
            <a:ext cx="104137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029739" y="2825659"/>
            <a:ext cx="1772362" cy="486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7175" y="6011545"/>
            <a:ext cx="173545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2421070"/>
            <a:ext cx="10800000" cy="2421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21539" y="2535452"/>
            <a:ext cx="761904" cy="419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4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48571" y="4892270"/>
            <a:ext cx="1895238" cy="305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8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19929" y="2018445"/>
            <a:ext cx="1836271" cy="400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01415" y="4484417"/>
            <a:ext cx="1908995" cy="400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716855"/>
            <a:ext cx="10800000" cy="3424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34291" y="2050709"/>
            <a:ext cx="1971428" cy="400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72386" y="3653209"/>
            <a:ext cx="1123809" cy="419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44"/>
          <a:stretch>
            <a:fillRect/>
          </a:stretch>
        </p:blipFill>
        <p:spPr>
          <a:xfrm>
            <a:off x="720090" y="972185"/>
            <a:ext cx="10800080" cy="5264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400415" y="4507230"/>
            <a:ext cx="311912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839470" y="5373370"/>
            <a:ext cx="224028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177" b="796"/>
          <a:stretch>
            <a:fillRect/>
          </a:stretch>
        </p:blipFill>
        <p:spPr>
          <a:xfrm>
            <a:off x="767715" y="836930"/>
            <a:ext cx="10800080" cy="1727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592445" y="764540"/>
            <a:ext cx="4165600" cy="841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564580"/>
            <a:ext cx="10800000" cy="4198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4758055" y="2589530"/>
            <a:ext cx="3165475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5739130" y="4184650"/>
            <a:ext cx="3105785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1644015" y="5996940"/>
            <a:ext cx="2607310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836745"/>
            <a:ext cx="10800000" cy="4318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7" b="31511"/>
          <a:stretch>
            <a:fillRect/>
          </a:stretch>
        </p:blipFill>
        <p:spPr>
          <a:xfrm>
            <a:off x="839470" y="5154930"/>
            <a:ext cx="10800080" cy="1703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5591760" y="5422295"/>
            <a:ext cx="304761" cy="305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1763189" y="6167613"/>
            <a:ext cx="1647619" cy="41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921"/>
          <a:stretch>
            <a:fillRect/>
          </a:stretch>
        </p:blipFill>
        <p:spPr>
          <a:xfrm>
            <a:off x="695325" y="908870"/>
            <a:ext cx="10800080" cy="747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549"/>
          <a:stretch>
            <a:fillRect/>
          </a:stretch>
        </p:blipFill>
        <p:spPr>
          <a:xfrm>
            <a:off x="695325" y="1484630"/>
            <a:ext cx="10800080" cy="5184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3936365" y="1557020"/>
            <a:ext cx="2633980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9768840" y="4077335"/>
            <a:ext cx="172656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407670" y="4940935"/>
            <a:ext cx="176847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551815" y="5733415"/>
            <a:ext cx="172656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8"/>
            </p:custDataLst>
          </p:nvPr>
        </p:nvSpPr>
        <p:spPr bwMode="white">
          <a:xfrm>
            <a:off x="10200640" y="5805170"/>
            <a:ext cx="172656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992"/>
          <a:stretch>
            <a:fillRect/>
          </a:stretch>
        </p:blipFill>
        <p:spPr>
          <a:xfrm>
            <a:off x="983615" y="1053015"/>
            <a:ext cx="10800080" cy="660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540"/>
          <a:stretch>
            <a:fillRect/>
          </a:stretch>
        </p:blipFill>
        <p:spPr>
          <a:xfrm>
            <a:off x="911860" y="1713230"/>
            <a:ext cx="10800080" cy="5172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839470" y="1052830"/>
            <a:ext cx="1726565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7680325" y="2637155"/>
            <a:ext cx="172656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white">
          <a:xfrm>
            <a:off x="10057130" y="4365625"/>
            <a:ext cx="172656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7"/>
            </p:custDataLst>
          </p:nvPr>
        </p:nvSpPr>
        <p:spPr bwMode="white">
          <a:xfrm>
            <a:off x="6312535" y="5229225"/>
            <a:ext cx="172656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8"/>
            </p:custDataLst>
          </p:nvPr>
        </p:nvSpPr>
        <p:spPr bwMode="white">
          <a:xfrm>
            <a:off x="7392670" y="6093460"/>
            <a:ext cx="2099945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2024-01-06T16:11:46Z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