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0" r:id="rId5"/>
    <p:sldId id="359" r:id="rId6"/>
    <p:sldId id="358" r:id="rId7"/>
    <p:sldId id="357" r:id="rId8"/>
    <p:sldId id="356" r:id="rId9"/>
    <p:sldId id="354" r:id="rId10"/>
    <p:sldId id="353" r:id="rId11"/>
    <p:sldId id="352" r:id="rId12"/>
    <p:sldId id="351" r:id="rId13"/>
    <p:sldId id="350" r:id="rId14"/>
    <p:sldId id="348" r:id="rId15"/>
    <p:sldId id="347" r:id="rId16"/>
    <p:sldId id="346" r:id="rId17"/>
    <p:sldId id="345" r:id="rId18"/>
    <p:sldId id="344" r:id="rId19"/>
    <p:sldId id="343" r:id="rId20"/>
    <p:sldId id="341" r:id="rId21"/>
    <p:sldId id="340" r:id="rId22"/>
    <p:sldId id="339" r:id="rId23"/>
    <p:sldId id="338" r:id="rId24"/>
    <p:sldId id="337" r:id="rId25"/>
    <p:sldId id="335" r:id="rId26"/>
    <p:sldId id="334" r:id="rId27"/>
    <p:sldId id="333" r:id="rId28"/>
    <p:sldId id="332" r:id="rId29"/>
    <p:sldId id="331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5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8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9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30.png"/><Relationship Id="rId2" Type="http://schemas.openxmlformats.org/officeDocument/2006/relationships/tags" Target="../tags/tag10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36.png"/><Relationship Id="rId2" Type="http://schemas.openxmlformats.org/officeDocument/2006/relationships/tags" Target="../tags/tag13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631950" y="2997200"/>
            <a:ext cx="91059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13300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7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1250"/>
            <a:ext cx="10800000" cy="259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09"/>
          <a:stretch>
            <a:fillRect/>
          </a:stretch>
        </p:blipFill>
        <p:spPr>
          <a:xfrm>
            <a:off x="720090" y="972185"/>
            <a:ext cx="10800080" cy="3681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0090" y="4760595"/>
            <a:ext cx="620839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2"/>
          <a:stretch>
            <a:fillRect/>
          </a:stretch>
        </p:blipFill>
        <p:spPr>
          <a:xfrm>
            <a:off x="720090" y="1341305"/>
            <a:ext cx="10800080" cy="5378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354003"/>
            <a:ext cx="447619" cy="40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2162901"/>
            <a:ext cx="380952" cy="42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836930"/>
            <a:ext cx="9001760" cy="602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405" y="1756410"/>
            <a:ext cx="63373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916880"/>
            <a:ext cx="10800000" cy="2913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75860" y="3254235"/>
            <a:ext cx="352380" cy="410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764355"/>
            <a:ext cx="10800000" cy="3735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373060"/>
            <a:ext cx="10800000" cy="2674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08500"/>
            <a:ext cx="96471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974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36745"/>
            <a:ext cx="9507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756920"/>
            <a:ext cx="10368280" cy="6160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77355" y="3357245"/>
            <a:ext cx="450215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4149090"/>
            <a:ext cx="372935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6095" y="5876925"/>
            <a:ext cx="7254875" cy="852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100"/>
            <a:ext cx="10800000" cy="443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00952" y="965727"/>
            <a:ext cx="2180952" cy="41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8505" y="2671445"/>
            <a:ext cx="2860040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5084895"/>
            <a:ext cx="10800000" cy="189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487805" y="5186680"/>
            <a:ext cx="9932670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055370" y="6093460"/>
            <a:ext cx="179832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9717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9775" y="4460571"/>
            <a:ext cx="2065141" cy="3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0192" y="6226285"/>
            <a:ext cx="274209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5480" y="980255"/>
            <a:ext cx="9277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727" y="1994800"/>
            <a:ext cx="127629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0609" y="2788436"/>
            <a:ext cx="122721" cy="7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48790" y="2788436"/>
            <a:ext cx="243805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1611" y="4383891"/>
            <a:ext cx="1595374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4137" y="5979345"/>
            <a:ext cx="319074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5845" y="908500"/>
            <a:ext cx="86592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98898" y="1680064"/>
            <a:ext cx="465794" cy="336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4336" y="1680064"/>
            <a:ext cx="1565375" cy="41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8289" y="2428712"/>
            <a:ext cx="1374476" cy="404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35614" y="5492054"/>
            <a:ext cx="1687551" cy="24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936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130" y="4362847"/>
            <a:ext cx="1172930" cy="36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7614" y="5164454"/>
            <a:ext cx="702106" cy="36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2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48520" y="972820"/>
            <a:ext cx="1333500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6666" y="3979832"/>
            <a:ext cx="1114284" cy="30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0705"/>
            <a:ext cx="10800000" cy="172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7129523" y="4695058"/>
            <a:ext cx="600000" cy="41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466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08500"/>
            <a:ext cx="96931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836745"/>
            <a:ext cx="94160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88799" y="5258563"/>
            <a:ext cx="1718802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908500"/>
            <a:ext cx="92065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46979" y="1314705"/>
            <a:ext cx="1055425" cy="34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4135" y="1852930"/>
            <a:ext cx="1816100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00141" y="4539980"/>
            <a:ext cx="1518188" cy="341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49633" y="6059191"/>
            <a:ext cx="1761748" cy="357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9382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7107" y="1934706"/>
            <a:ext cx="1183134" cy="35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3121" y="3573327"/>
            <a:ext cx="968019" cy="36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4640" y="5319534"/>
            <a:ext cx="1762291" cy="26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612" y="6138844"/>
            <a:ext cx="264757" cy="26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54735"/>
            <a:ext cx="168910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05714" y="5092039"/>
            <a:ext cx="1104761" cy="30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9681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9717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3551" y="3577714"/>
            <a:ext cx="317054" cy="36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7844" y="5223428"/>
            <a:ext cx="351331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340935"/>
            <a:ext cx="10800000" cy="4366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672" y="1503002"/>
            <a:ext cx="400000" cy="4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7" y="2418209"/>
            <a:ext cx="457142" cy="4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20" y="4248621"/>
            <a:ext cx="352380" cy="40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769435"/>
            <a:ext cx="10800000" cy="9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0802" y="1057008"/>
            <a:ext cx="390476" cy="402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556835"/>
            <a:ext cx="10800000" cy="5364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420332" y="1747399"/>
            <a:ext cx="438095" cy="409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458427" y="3557764"/>
            <a:ext cx="380952" cy="4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458427" y="4472474"/>
            <a:ext cx="380952" cy="4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477475" y="6292367"/>
            <a:ext cx="352380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50" y="908500"/>
            <a:ext cx="100030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4"/>
          <a:stretch>
            <a:fillRect/>
          </a:stretch>
        </p:blipFill>
        <p:spPr>
          <a:xfrm>
            <a:off x="767715" y="1053015"/>
            <a:ext cx="10800080" cy="5520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2024-01-06T16:51:10Z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