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0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16050" y="2997200"/>
            <a:ext cx="9382125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21"/>
          <a:stretch>
            <a:fillRect/>
          </a:stretch>
        </p:blipFill>
        <p:spPr>
          <a:xfrm>
            <a:off x="623570" y="3690620"/>
            <a:ext cx="10800080" cy="305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08"/>
          <a:stretch>
            <a:fillRect/>
          </a:stretch>
        </p:blipFill>
        <p:spPr>
          <a:xfrm>
            <a:off x="623570" y="837115"/>
            <a:ext cx="10800080" cy="2853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3180" y="2060575"/>
            <a:ext cx="133921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442200" y="4004310"/>
            <a:ext cx="132461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529"/>
          <a:stretch>
            <a:fillRect/>
          </a:stretch>
        </p:blipFill>
        <p:spPr>
          <a:xfrm>
            <a:off x="767715" y="1268915"/>
            <a:ext cx="10800080" cy="3651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018"/>
          <a:stretch>
            <a:fillRect/>
          </a:stretch>
        </p:blipFill>
        <p:spPr>
          <a:xfrm>
            <a:off x="767715" y="4869180"/>
            <a:ext cx="10800080" cy="1872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631950" y="3213100"/>
            <a:ext cx="156591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90"/>
          <a:stretch>
            <a:fillRect/>
          </a:stretch>
        </p:blipFill>
        <p:spPr>
          <a:xfrm>
            <a:off x="767715" y="1125405"/>
            <a:ext cx="10800080" cy="5568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672580" y="2061210"/>
            <a:ext cx="808990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5160010" y="3933190"/>
            <a:ext cx="160083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950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1855" y="4379591"/>
            <a:ext cx="1332571" cy="4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1189" y="5192866"/>
            <a:ext cx="1617523" cy="452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6295" y="5928995"/>
            <a:ext cx="235839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39047" y="1200824"/>
            <a:ext cx="1333333" cy="37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8930" y="2806065"/>
            <a:ext cx="275907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77105" y="4783455"/>
            <a:ext cx="4835525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96790"/>
            <a:ext cx="10800000" cy="5364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7774" y="2178140"/>
            <a:ext cx="1904761" cy="371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43489" y="3064213"/>
            <a:ext cx="2723809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2536" y="5846294"/>
            <a:ext cx="1047619" cy="4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2231032"/>
            <a:ext cx="1657142" cy="30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81904" y="3051311"/>
            <a:ext cx="1638095" cy="5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72380" y="4958936"/>
            <a:ext cx="523809" cy="362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00952" y="5836444"/>
            <a:ext cx="1200000" cy="41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6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8290" y="1043940"/>
            <a:ext cx="33134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7780"/>
            <a:ext cx="10800000" cy="2998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986530" y="3822700"/>
            <a:ext cx="282511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484445"/>
            <a:ext cx="10800000" cy="367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9840" y="1686560"/>
            <a:ext cx="354076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81400" y="4621530"/>
            <a:ext cx="311023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700"/>
            <a:ext cx="10800000" cy="2120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45"/>
          <a:stretch>
            <a:fillRect/>
          </a:stretch>
        </p:blipFill>
        <p:spPr>
          <a:xfrm>
            <a:off x="767715" y="2493010"/>
            <a:ext cx="10800080" cy="388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