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3"/>
    <p:sldId id="324" r:id="rId4"/>
    <p:sldId id="372" r:id="rId5"/>
    <p:sldId id="348" r:id="rId6"/>
    <p:sldId id="346" r:id="rId7"/>
    <p:sldId id="345" r:id="rId8"/>
    <p:sldId id="344" r:id="rId9"/>
    <p:sldId id="342" r:id="rId10"/>
    <p:sldId id="341" r:id="rId11"/>
    <p:sldId id="340" r:id="rId12"/>
    <p:sldId id="373" r:id="rId13"/>
    <p:sldId id="338" r:id="rId15"/>
    <p:sldId id="336" r:id="rId16"/>
    <p:sldId id="335" r:id="rId17"/>
    <p:sldId id="334" r:id="rId18"/>
    <p:sldId id="333" r:id="rId19"/>
    <p:sldId id="332" r:id="rId20"/>
    <p:sldId id="374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24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1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12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13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14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19.png"/><Relationship Id="rId2" Type="http://schemas.openxmlformats.org/officeDocument/2006/relationships/tags" Target="../tags/tag15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.xml"/><Relationship Id="rId3" Type="http://schemas.openxmlformats.org/officeDocument/2006/relationships/image" Target="../media/image20.png"/><Relationship Id="rId2" Type="http://schemas.openxmlformats.org/officeDocument/2006/relationships/tags" Target="../tags/tag19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2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22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23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6.png"/><Relationship Id="rId2" Type="http://schemas.openxmlformats.org/officeDocument/2006/relationships/tags" Target="../tags/tag6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image" Target="../media/image11.png"/><Relationship Id="rId2" Type="http://schemas.openxmlformats.org/officeDocument/2006/relationships/tags" Target="../tags/tag9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9380" y="2348865"/>
            <a:ext cx="11824335" cy="2063750"/>
          </a:xfrm>
          <a:prstGeom prst="rect">
            <a:avLst/>
          </a:prstGeom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white">
          <a:xfrm>
            <a:off x="9984740" y="3140710"/>
            <a:ext cx="1337310" cy="134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28490"/>
            <a:ext cx="10800000" cy="1788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910"/>
          <a:stretch>
            <a:fillRect/>
          </a:stretch>
        </p:blipFill>
        <p:spPr>
          <a:xfrm>
            <a:off x="767715" y="2421255"/>
            <a:ext cx="10800080" cy="4544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216" b="-253"/>
          <a:stretch>
            <a:fillRect/>
          </a:stretch>
        </p:blipFill>
        <p:spPr>
          <a:xfrm>
            <a:off x="551180" y="909320"/>
            <a:ext cx="10800080" cy="1728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969"/>
          <a:stretch>
            <a:fillRect/>
          </a:stretch>
        </p:blipFill>
        <p:spPr>
          <a:xfrm>
            <a:off x="479425" y="2493645"/>
            <a:ext cx="10800080" cy="4320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091"/>
          <a:stretch>
            <a:fillRect/>
          </a:stretch>
        </p:blipFill>
        <p:spPr>
          <a:xfrm>
            <a:off x="720090" y="981895"/>
            <a:ext cx="10800080" cy="2701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945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1835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089"/>
          <a:stretch>
            <a:fillRect/>
          </a:stretch>
        </p:blipFill>
        <p:spPr>
          <a:xfrm>
            <a:off x="720090" y="2493645"/>
            <a:ext cx="10800080" cy="4464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27"/>
          <a:stretch>
            <a:fillRect/>
          </a:stretch>
        </p:blipFill>
        <p:spPr>
          <a:xfrm>
            <a:off x="767715" y="1268915"/>
            <a:ext cx="10800080" cy="1984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3335" y="1483995"/>
            <a:ext cx="60071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75"/>
          <a:stretch>
            <a:fillRect/>
          </a:stretch>
        </p:blipFill>
        <p:spPr>
          <a:xfrm>
            <a:off x="767715" y="3140710"/>
            <a:ext cx="10800080" cy="2735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283335" y="3206750"/>
            <a:ext cx="60071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271270" y="4148455"/>
            <a:ext cx="60071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1199515" y="5084445"/>
            <a:ext cx="60071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75"/>
          <a:stretch>
            <a:fillRect/>
          </a:stretch>
        </p:blipFill>
        <p:spPr>
          <a:xfrm>
            <a:off x="695325" y="1456875"/>
            <a:ext cx="10800080" cy="2786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14282" y="1622485"/>
            <a:ext cx="390476" cy="409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3330" y="3480805"/>
            <a:ext cx="352380" cy="409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182"/>
          <a:stretch>
            <a:fillRect/>
          </a:stretch>
        </p:blipFill>
        <p:spPr>
          <a:xfrm>
            <a:off x="695325" y="4581525"/>
            <a:ext cx="10800080" cy="1850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199515" y="4580890"/>
            <a:ext cx="54546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33"/>
          <a:stretch>
            <a:fillRect/>
          </a:stretch>
        </p:blipFill>
        <p:spPr>
          <a:xfrm>
            <a:off x="911225" y="1197160"/>
            <a:ext cx="10800080" cy="5359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00810" y="1250315"/>
            <a:ext cx="53213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7805" y="3122930"/>
            <a:ext cx="532130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5415" y="4850765"/>
            <a:ext cx="532130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544"/>
          <a:stretch>
            <a:fillRect/>
          </a:stretch>
        </p:blipFill>
        <p:spPr>
          <a:xfrm>
            <a:off x="720090" y="972185"/>
            <a:ext cx="10800080" cy="5625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389" b="-2499"/>
          <a:stretch>
            <a:fillRect/>
          </a:stretch>
        </p:blipFill>
        <p:spPr>
          <a:xfrm>
            <a:off x="767715" y="1196975"/>
            <a:ext cx="10800080" cy="1871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960" y="2708725"/>
            <a:ext cx="10800000" cy="3831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186"/>
          <a:stretch>
            <a:fillRect/>
          </a:stretch>
        </p:blipFill>
        <p:spPr>
          <a:xfrm>
            <a:off x="695325" y="2421255"/>
            <a:ext cx="10800080" cy="4464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48"/>
          <a:stretch>
            <a:fillRect/>
          </a:stretch>
        </p:blipFill>
        <p:spPr>
          <a:xfrm>
            <a:off x="720090" y="972185"/>
            <a:ext cx="10800080" cy="5553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1950" y="5733415"/>
            <a:ext cx="108077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59"/>
          <a:stretch>
            <a:fillRect/>
          </a:stretch>
        </p:blipFill>
        <p:spPr>
          <a:xfrm>
            <a:off x="839470" y="837115"/>
            <a:ext cx="10800080" cy="2181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57"/>
          <a:stretch>
            <a:fillRect/>
          </a:stretch>
        </p:blipFill>
        <p:spPr>
          <a:xfrm>
            <a:off x="839470" y="2781300"/>
            <a:ext cx="10800080" cy="4248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447"/>
          <a:stretch>
            <a:fillRect/>
          </a:stretch>
        </p:blipFill>
        <p:spPr>
          <a:xfrm>
            <a:off x="767715" y="2493195"/>
            <a:ext cx="10800080" cy="1904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549275"/>
            <a:ext cx="10388600" cy="6316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8250" y="1844675"/>
            <a:ext cx="748665" cy="102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00" y="836930"/>
            <a:ext cx="10261600" cy="6217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6495" y="2205355"/>
            <a:ext cx="720090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196790"/>
            <a:ext cx="10800000" cy="450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72" y="2598383"/>
            <a:ext cx="390476" cy="40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06"/>
          <a:stretch>
            <a:fillRect/>
          </a:stretch>
        </p:blipFill>
        <p:spPr>
          <a:xfrm>
            <a:off x="622935" y="2852420"/>
            <a:ext cx="10800080" cy="3673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455" b="-5206"/>
          <a:stretch>
            <a:fillRect/>
          </a:stretch>
        </p:blipFill>
        <p:spPr>
          <a:xfrm>
            <a:off x="628015" y="1268730"/>
            <a:ext cx="10800080" cy="2160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99740" y="1412875"/>
            <a:ext cx="171259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4712335" y="3068955"/>
            <a:ext cx="68770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3575685" y="5877560"/>
            <a:ext cx="121412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851"/>
          <a:stretch>
            <a:fillRect/>
          </a:stretch>
        </p:blipFill>
        <p:spPr>
          <a:xfrm>
            <a:off x="695960" y="1989005"/>
            <a:ext cx="10800080" cy="1554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619679" y="2045812"/>
            <a:ext cx="1447619" cy="362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3559625"/>
            <a:ext cx="10800000" cy="1875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9600631" y="3837171"/>
            <a:ext cx="780953" cy="516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9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91680" y="3020060"/>
            <a:ext cx="225615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96190" y="4878711"/>
            <a:ext cx="1876190" cy="514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164530"/>
            <a:ext cx="10800000" cy="2737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66360" y="2292350"/>
            <a:ext cx="229362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52051" y="3357002"/>
            <a:ext cx="2219047" cy="515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5547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95905" y="5474335"/>
            <a:ext cx="293052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5957385"/>
            <a:ext cx="10800000" cy="100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464"/>
          <a:stretch>
            <a:fillRect/>
          </a:stretch>
        </p:blipFill>
        <p:spPr>
          <a:xfrm>
            <a:off x="695960" y="1557020"/>
            <a:ext cx="10800080" cy="3537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02560" y="1452245"/>
            <a:ext cx="2970530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44240" y="3366135"/>
            <a:ext cx="3442970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51090"/>
            <a:ext cx="10800000" cy="180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48765" y="4672330"/>
            <a:ext cx="2997835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33" b="-1750"/>
          <a:stretch>
            <a:fillRect/>
          </a:stretch>
        </p:blipFill>
        <p:spPr>
          <a:xfrm>
            <a:off x="720090" y="1124585"/>
            <a:ext cx="10800080" cy="2879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631315" y="1052830"/>
            <a:ext cx="308864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2024-01-06T16:25:39Z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