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292544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88635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8" y="4030932"/>
            <a:ext cx="1380952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9" y="4030932"/>
            <a:ext cx="1200000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482" y="4030932"/>
            <a:ext cx="1276190" cy="41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004" b="86095"/>
          <a:stretch>
            <a:fillRect/>
          </a:stretch>
        </p:blipFill>
        <p:spPr>
          <a:xfrm>
            <a:off x="695960" y="908685"/>
            <a:ext cx="3864065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1412875"/>
            <a:ext cx="11681460" cy="53873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753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8958" y="3804925"/>
            <a:ext cx="1307386" cy="27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56075" y="5346091"/>
            <a:ext cx="3087840" cy="46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3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1248365"/>
            <a:ext cx="790476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3809" y="3192453"/>
            <a:ext cx="1133333" cy="3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77142" y="4097788"/>
            <a:ext cx="1438095" cy="304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4984063"/>
            <a:ext cx="828571" cy="46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53333" y="5889398"/>
            <a:ext cx="3000000" cy="51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5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971165"/>
            <a:ext cx="236093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430" y="4829810"/>
            <a:ext cx="331724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53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43809" y="1249782"/>
            <a:ext cx="1685714" cy="421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16880"/>
            <a:ext cx="10800000" cy="462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272280" y="1891030"/>
            <a:ext cx="3157220" cy="60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415155" y="4762500"/>
            <a:ext cx="342963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1070"/>
            <a:ext cx="10800000" cy="186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1584" y="2764034"/>
            <a:ext cx="1295238" cy="36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7298" y="3621446"/>
            <a:ext cx="1238095" cy="41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3935008"/>
            <a:ext cx="1333333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77142" y="3935008"/>
            <a:ext cx="1933333" cy="51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0000" y="4935381"/>
            <a:ext cx="819047" cy="4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0476" y="5802370"/>
            <a:ext cx="133333" cy="4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5802370"/>
            <a:ext cx="1876190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93030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5244" y="3671792"/>
            <a:ext cx="1523809" cy="4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44" y="3671792"/>
            <a:ext cx="1009523" cy="41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91434" y="4634888"/>
            <a:ext cx="819047" cy="4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