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3660" y="2997200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835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672" y="3599409"/>
            <a:ext cx="1838095" cy="505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2386" y="3704401"/>
            <a:ext cx="971428" cy="40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20" y="4496615"/>
            <a:ext cx="1361904" cy="41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3003199"/>
            <a:ext cx="1847619" cy="41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8095" y="5711465"/>
            <a:ext cx="1333333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47" y="5711465"/>
            <a:ext cx="1142857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6210" y="1158240"/>
            <a:ext cx="11879580" cy="4541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7625" y="4804410"/>
            <a:ext cx="1841500" cy="11137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2007870"/>
            <a:ext cx="10645140" cy="2842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91135" y="3141345"/>
            <a:ext cx="1471295" cy="8902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4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4747929"/>
            <a:ext cx="1457142" cy="42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53630" y="2031365"/>
            <a:ext cx="39693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4285" y="4702698"/>
            <a:ext cx="980952" cy="41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960"/>
          <a:stretch>
            <a:fillRect/>
          </a:stretch>
        </p:blipFill>
        <p:spPr>
          <a:xfrm>
            <a:off x="720090" y="972185"/>
            <a:ext cx="10800080" cy="512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855" y="1052830"/>
            <a:ext cx="196469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4510" y="4420235"/>
            <a:ext cx="1783715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72960"/>
            <a:ext cx="10800000" cy="99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40" b="-5642"/>
          <a:stretch>
            <a:fillRect/>
          </a:stretch>
        </p:blipFill>
        <p:spPr>
          <a:xfrm>
            <a:off x="695960" y="1845310"/>
            <a:ext cx="10800080" cy="20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64650" y="1889760"/>
            <a:ext cx="207645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384290" y="3717290"/>
            <a:ext cx="143383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65"/>
          <a:stretch>
            <a:fillRect/>
          </a:stretch>
        </p:blipFill>
        <p:spPr>
          <a:xfrm>
            <a:off x="767715" y="4293235"/>
            <a:ext cx="10800080" cy="86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27"/>
          <a:stretch>
            <a:fillRect/>
          </a:stretch>
        </p:blipFill>
        <p:spPr>
          <a:xfrm>
            <a:off x="720090" y="1989005"/>
            <a:ext cx="10800080" cy="347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7340" y="2892425"/>
            <a:ext cx="34556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20000" y="3872628"/>
            <a:ext cx="1485713" cy="51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835"/>
            <a:ext cx="10800000" cy="365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0482" y="4553677"/>
            <a:ext cx="828571" cy="41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5720" y="4553677"/>
            <a:ext cx="1695238" cy="51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01" y="4553677"/>
            <a:ext cx="933333" cy="505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