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46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5.png"/><Relationship Id="rId2" Type="http://schemas.openxmlformats.org/officeDocument/2006/relationships/tags" Target="../tags/tag2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6375" y="2852420"/>
            <a:ext cx="92392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86"/>
          <a:stretch>
            <a:fillRect/>
          </a:stretch>
        </p:blipFill>
        <p:spPr>
          <a:xfrm>
            <a:off x="767715" y="908870"/>
            <a:ext cx="10800080" cy="1204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45"/>
          <a:stretch>
            <a:fillRect/>
          </a:stretch>
        </p:blipFill>
        <p:spPr>
          <a:xfrm>
            <a:off x="767715" y="2061210"/>
            <a:ext cx="10800080" cy="453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38505" y="1052830"/>
            <a:ext cx="1082929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23570" y="1988820"/>
            <a:ext cx="1082929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81355" y="2868295"/>
            <a:ext cx="1082929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623570" y="3789045"/>
            <a:ext cx="1082929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695325" y="4725035"/>
            <a:ext cx="1082929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479425" y="5661025"/>
            <a:ext cx="1082929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01"/>
          <a:stretch>
            <a:fillRect/>
          </a:stretch>
        </p:blipFill>
        <p:spPr>
          <a:xfrm>
            <a:off x="768350" y="1197160"/>
            <a:ext cx="10800080" cy="174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51"/>
          <a:stretch>
            <a:fillRect/>
          </a:stretch>
        </p:blipFill>
        <p:spPr>
          <a:xfrm>
            <a:off x="768350" y="2948305"/>
            <a:ext cx="10800080" cy="371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1" name="矩形 50"/>
          <p:cNvSpPr/>
          <p:nvPr>
            <p:custDataLst>
              <p:tags r:id="rId4"/>
            </p:custDataLst>
          </p:nvPr>
        </p:nvSpPr>
        <p:spPr bwMode="white">
          <a:xfrm>
            <a:off x="1199515" y="1052195"/>
            <a:ext cx="1085532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5"/>
            </p:custDataLst>
          </p:nvPr>
        </p:nvSpPr>
        <p:spPr bwMode="white">
          <a:xfrm>
            <a:off x="623570" y="1902460"/>
            <a:ext cx="1082929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6"/>
            </p:custDataLst>
          </p:nvPr>
        </p:nvSpPr>
        <p:spPr bwMode="white">
          <a:xfrm>
            <a:off x="551180" y="2834005"/>
            <a:ext cx="1082929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>
            <p:custDataLst>
              <p:tags r:id="rId7"/>
            </p:custDataLst>
          </p:nvPr>
        </p:nvSpPr>
        <p:spPr bwMode="white">
          <a:xfrm>
            <a:off x="623570" y="3789045"/>
            <a:ext cx="1083754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>
            <p:custDataLst>
              <p:tags r:id="rId8"/>
            </p:custDataLst>
          </p:nvPr>
        </p:nvSpPr>
        <p:spPr bwMode="white">
          <a:xfrm>
            <a:off x="623570" y="4725035"/>
            <a:ext cx="10803890" cy="80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>
            <p:custDataLst>
              <p:tags r:id="rId9"/>
            </p:custDataLst>
          </p:nvPr>
        </p:nvSpPr>
        <p:spPr bwMode="white">
          <a:xfrm>
            <a:off x="479425" y="5689600"/>
            <a:ext cx="1090041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755"/>
          <a:stretch>
            <a:fillRect/>
          </a:stretch>
        </p:blipFill>
        <p:spPr>
          <a:xfrm>
            <a:off x="690245" y="1269550"/>
            <a:ext cx="10800080" cy="356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752790"/>
            <a:ext cx="10800000" cy="20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0" name="矩形 59"/>
          <p:cNvSpPr/>
          <p:nvPr>
            <p:custDataLst>
              <p:tags r:id="rId4"/>
            </p:custDataLst>
          </p:nvPr>
        </p:nvSpPr>
        <p:spPr bwMode="white">
          <a:xfrm>
            <a:off x="661035" y="1124585"/>
            <a:ext cx="1082929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>
            <p:custDataLst>
              <p:tags r:id="rId5"/>
            </p:custDataLst>
          </p:nvPr>
        </p:nvSpPr>
        <p:spPr bwMode="white">
          <a:xfrm>
            <a:off x="661035" y="2060575"/>
            <a:ext cx="1082929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2" name="矩形 61"/>
          <p:cNvSpPr/>
          <p:nvPr>
            <p:custDataLst>
              <p:tags r:id="rId6"/>
            </p:custDataLst>
          </p:nvPr>
        </p:nvSpPr>
        <p:spPr bwMode="white">
          <a:xfrm>
            <a:off x="681355" y="2997200"/>
            <a:ext cx="1082929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>
            <p:custDataLst>
              <p:tags r:id="rId7"/>
            </p:custDataLst>
          </p:nvPr>
        </p:nvSpPr>
        <p:spPr bwMode="white">
          <a:xfrm>
            <a:off x="551180" y="3947160"/>
            <a:ext cx="1082929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>
            <p:custDataLst>
              <p:tags r:id="rId8"/>
            </p:custDataLst>
          </p:nvPr>
        </p:nvSpPr>
        <p:spPr bwMode="white">
          <a:xfrm>
            <a:off x="737870" y="4813935"/>
            <a:ext cx="1082929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>
            <p:custDataLst>
              <p:tags r:id="rId9"/>
            </p:custDataLst>
          </p:nvPr>
        </p:nvSpPr>
        <p:spPr bwMode="white">
          <a:xfrm>
            <a:off x="661035" y="5680710"/>
            <a:ext cx="1082929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9469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255" y="980255"/>
            <a:ext cx="10227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65" y="908500"/>
            <a:ext cx="9965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205" y="3872865"/>
            <a:ext cx="610425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62630" y="4765040"/>
            <a:ext cx="586613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91205" y="5677535"/>
            <a:ext cx="563880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2421070"/>
            <a:ext cx="10800000" cy="191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08830" y="2593975"/>
            <a:ext cx="674306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3629" y="3545734"/>
            <a:ext cx="1542857" cy="4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5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390" y="3816350"/>
            <a:ext cx="1012126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05" y="4707705"/>
            <a:ext cx="10800000" cy="77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204595" y="4707890"/>
            <a:ext cx="418211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80" y="836930"/>
            <a:ext cx="10026650" cy="607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5615" y="2686685"/>
            <a:ext cx="920178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60500" y="3611880"/>
            <a:ext cx="713867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45615" y="5243195"/>
            <a:ext cx="9202420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16050" y="6165215"/>
            <a:ext cx="563499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702"/>
          <a:stretch>
            <a:fillRect/>
          </a:stretch>
        </p:blipFill>
        <p:spPr>
          <a:xfrm>
            <a:off x="720090" y="972185"/>
            <a:ext cx="10800080" cy="5769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1360" y="2825115"/>
            <a:ext cx="9438005" cy="7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3789045"/>
            <a:ext cx="1082929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600075" y="4718685"/>
            <a:ext cx="1082929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983615" y="5661025"/>
            <a:ext cx="1082929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7" grpId="0" bldLvl="0" animBg="1"/>
      <p:bldP spid="3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