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72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73" r:id="rId20"/>
    <p:sldId id="333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6" userDrawn="1">
          <p15:clr>
            <a:srgbClr val="A4A3A4"/>
          </p15:clr>
        </p15:guide>
        <p15:guide id="2" pos="7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6"/>
        <p:guide pos="73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2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3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306895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15280" y="929005"/>
            <a:ext cx="174815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3060791"/>
            <a:ext cx="1419047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3956050"/>
            <a:ext cx="24149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06315" y="4848225"/>
            <a:ext cx="40824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0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8035" y="3545205"/>
            <a:ext cx="33248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30"/>
          <a:stretch>
            <a:fillRect/>
          </a:stretch>
        </p:blipFill>
        <p:spPr>
          <a:xfrm>
            <a:off x="1055370" y="764540"/>
            <a:ext cx="10800080" cy="576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00345"/>
            <a:ext cx="10800000" cy="402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0808" y="2082075"/>
            <a:ext cx="2323809" cy="41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7475" y="4124331"/>
            <a:ext cx="1800000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1" b="-2078"/>
          <a:stretch>
            <a:fillRect/>
          </a:stretch>
        </p:blipFill>
        <p:spPr>
          <a:xfrm>
            <a:off x="839470" y="916940"/>
            <a:ext cx="1080008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63"/>
          <a:stretch>
            <a:fillRect/>
          </a:stretch>
        </p:blipFill>
        <p:spPr>
          <a:xfrm>
            <a:off x="839470" y="5727700"/>
            <a:ext cx="10800080" cy="95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87"/>
          <a:stretch>
            <a:fillRect/>
          </a:stretch>
        </p:blipFill>
        <p:spPr>
          <a:xfrm>
            <a:off x="648335" y="1053015"/>
            <a:ext cx="10800080" cy="179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2530" y="2179044"/>
            <a:ext cx="1895238" cy="514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065"/>
          <a:stretch>
            <a:fillRect/>
          </a:stretch>
        </p:blipFill>
        <p:spPr>
          <a:xfrm>
            <a:off x="623570" y="2781300"/>
            <a:ext cx="10800080" cy="40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344785" y="5085080"/>
            <a:ext cx="12369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19380" y="6021070"/>
            <a:ext cx="131508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23"/>
          <a:stretch>
            <a:fillRect/>
          </a:stretch>
        </p:blipFill>
        <p:spPr>
          <a:xfrm>
            <a:off x="623570" y="1917250"/>
            <a:ext cx="10800080" cy="2991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456045" y="3069590"/>
            <a:ext cx="100457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08"/>
          <a:stretch>
            <a:fillRect/>
          </a:stretch>
        </p:blipFill>
        <p:spPr>
          <a:xfrm>
            <a:off x="720090" y="972185"/>
            <a:ext cx="10800080" cy="58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663"/>
          <a:stretch>
            <a:fillRect/>
          </a:stretch>
        </p:blipFill>
        <p:spPr>
          <a:xfrm>
            <a:off x="687070" y="1701165"/>
            <a:ext cx="10800080" cy="5112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37" b="1273"/>
          <a:stretch>
            <a:fillRect/>
          </a:stretch>
        </p:blipFill>
        <p:spPr>
          <a:xfrm>
            <a:off x="687070" y="1125220"/>
            <a:ext cx="10800080" cy="57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2" b="-2137"/>
          <a:stretch>
            <a:fillRect/>
          </a:stretch>
        </p:blipFill>
        <p:spPr>
          <a:xfrm>
            <a:off x="687070" y="765175"/>
            <a:ext cx="10800080" cy="20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91"/>
          <a:stretch>
            <a:fillRect/>
          </a:stretch>
        </p:blipFill>
        <p:spPr>
          <a:xfrm>
            <a:off x="695325" y="2420620"/>
            <a:ext cx="10800080" cy="4032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58"/>
          <a:stretch>
            <a:fillRect/>
          </a:stretch>
        </p:blipFill>
        <p:spPr>
          <a:xfrm>
            <a:off x="911225" y="1197160"/>
            <a:ext cx="10800000" cy="19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3068770"/>
            <a:ext cx="10800000" cy="2817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05270" y="4909820"/>
            <a:ext cx="109156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91"/>
          <a:stretch>
            <a:fillRect/>
          </a:stretch>
        </p:blipFill>
        <p:spPr>
          <a:xfrm>
            <a:off x="839470" y="3933190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14"/>
          <a:stretch>
            <a:fillRect/>
          </a:stretch>
        </p:blipFill>
        <p:spPr>
          <a:xfrm>
            <a:off x="695960" y="548825"/>
            <a:ext cx="10800080" cy="514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86"/>
          <a:stretch>
            <a:fillRect/>
          </a:stretch>
        </p:blipFill>
        <p:spPr>
          <a:xfrm>
            <a:off x="695960" y="5633720"/>
            <a:ext cx="10800080" cy="122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8"/>
          <a:stretch>
            <a:fillRect/>
          </a:stretch>
        </p:blipFill>
        <p:spPr>
          <a:xfrm>
            <a:off x="839470" y="764540"/>
            <a:ext cx="10800000" cy="610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9" y="4468226"/>
            <a:ext cx="142857" cy="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7142" y="4468226"/>
            <a:ext cx="2419047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1855" y="1010285"/>
            <a:ext cx="5302885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8095" y="4490175"/>
            <a:ext cx="2323809" cy="4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14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57930" y="2359660"/>
            <a:ext cx="549973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34285" y="4690131"/>
            <a:ext cx="4419047" cy="45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5468" y="2222526"/>
            <a:ext cx="1088600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9090" y="3198315"/>
            <a:ext cx="1230591" cy="51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13737" y="5263578"/>
            <a:ext cx="1154862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4249" y="1334322"/>
            <a:ext cx="1467346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69132" y="3248129"/>
            <a:ext cx="631516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9935" y="5171225"/>
            <a:ext cx="1913122" cy="39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5080"/>
            <a:ext cx="10800000" cy="3983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6065" y="3698240"/>
            <a:ext cx="33439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94"/>
          <a:stretch>
            <a:fillRect/>
          </a:stretch>
        </p:blipFill>
        <p:spPr>
          <a:xfrm>
            <a:off x="720090" y="1466850"/>
            <a:ext cx="10800080" cy="397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5685" y="1557020"/>
            <a:ext cx="154241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785" y="4653280"/>
            <a:ext cx="121983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96" b="434"/>
          <a:stretch>
            <a:fillRect/>
          </a:stretch>
        </p:blipFill>
        <p:spPr>
          <a:xfrm>
            <a:off x="767715" y="1412875"/>
            <a:ext cx="10800080" cy="2663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1268730"/>
            <a:ext cx="208597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6515"/>
            <a:ext cx="10800000" cy="199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558095" y="4372507"/>
            <a:ext cx="1580952" cy="42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67780" y="1107440"/>
            <a:ext cx="23552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3185075"/>
            <a:ext cx="2047619" cy="5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655" y="4796155"/>
            <a:ext cx="325437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97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941570"/>
            <a:ext cx="349758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