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7" r:id="rId4"/>
    <p:sldId id="396" r:id="rId5"/>
    <p:sldId id="395" r:id="rId6"/>
    <p:sldId id="394" r:id="rId7"/>
    <p:sldId id="392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2" r:id="rId17"/>
    <p:sldId id="381" r:id="rId18"/>
    <p:sldId id="380" r:id="rId19"/>
    <p:sldId id="379" r:id="rId20"/>
    <p:sldId id="378" r:id="rId21"/>
    <p:sldId id="376" r:id="rId22"/>
    <p:sldId id="375" r:id="rId23"/>
    <p:sldId id="374" r:id="rId24"/>
    <p:sldId id="373" r:id="rId25"/>
    <p:sldId id="372" r:id="rId26"/>
    <p:sldId id="370" r:id="rId27"/>
    <p:sldId id="369" r:id="rId28"/>
    <p:sldId id="368" r:id="rId29"/>
    <p:sldId id="367" r:id="rId30"/>
    <p:sldId id="366" r:id="rId31"/>
    <p:sldId id="365" r:id="rId32"/>
    <p:sldId id="364" r:id="rId33"/>
    <p:sldId id="363" r:id="rId34"/>
    <p:sldId id="362" r:id="rId35"/>
    <p:sldId id="361" r:id="rId36"/>
    <p:sldId id="360" r:id="rId37"/>
    <p:sldId id="358" r:id="rId38"/>
    <p:sldId id="357" r:id="rId39"/>
    <p:sldId id="356" r:id="rId40"/>
    <p:sldId id="355" r:id="rId41"/>
    <p:sldId id="354" r:id="rId42"/>
    <p:sldId id="353" r:id="rId43"/>
    <p:sldId id="351" r:id="rId44"/>
    <p:sldId id="350" r:id="rId45"/>
    <p:sldId id="349" r:id="rId46"/>
    <p:sldId id="348" r:id="rId47"/>
    <p:sldId id="347" r:id="rId48"/>
    <p:sldId id="346" r:id="rId49"/>
    <p:sldId id="344" r:id="rId50"/>
    <p:sldId id="343" r:id="rId51"/>
    <p:sldId id="342" r:id="rId52"/>
    <p:sldId id="341" r:id="rId53"/>
    <p:sldId id="340" r:id="rId54"/>
    <p:sldId id="337" r:id="rId55"/>
    <p:sldId id="336" r:id="rId56"/>
    <p:sldId id="326" r:id="rId57"/>
    <p:sldId id="325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8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48.png"/><Relationship Id="rId2" Type="http://schemas.openxmlformats.org/officeDocument/2006/relationships/tags" Target="../tags/tag1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55.png"/><Relationship Id="rId2" Type="http://schemas.openxmlformats.org/officeDocument/2006/relationships/tags" Target="../tags/tag13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tags" Target="../tags/tag17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85130"/>
            <a:ext cx="10800000" cy="3087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15" y="836295"/>
            <a:ext cx="10418445" cy="593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9200"/>
            <a:ext cx="10800000" cy="388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62694"/>
            <a:ext cx="295238" cy="32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210095"/>
            <a:ext cx="295238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00571"/>
            <a:ext cx="314285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916305"/>
            <a:ext cx="9842500" cy="5941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980440"/>
            <a:ext cx="37274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1160"/>
            <a:ext cx="10800000" cy="330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14085"/>
            <a:ext cx="10800000" cy="202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088390"/>
            <a:ext cx="333375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908685"/>
            <a:ext cx="10758805" cy="6047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1570" y="1017270"/>
            <a:ext cx="49276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1570" y="3602990"/>
            <a:ext cx="47117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182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86417"/>
            <a:ext cx="314285" cy="32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3"/>
          <a:stretch>
            <a:fillRect/>
          </a:stretch>
        </p:blipFill>
        <p:spPr>
          <a:xfrm>
            <a:off x="2567305" y="3509010"/>
            <a:ext cx="8281125" cy="1426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6700"/>
            <a:ext cx="10800000" cy="571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8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953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401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8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306029"/>
            <a:ext cx="31428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0625"/>
            <a:ext cx="10800000" cy="351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77107"/>
            <a:ext cx="295238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659"/>
          <a:stretch>
            <a:fillRect/>
          </a:stretch>
        </p:blipFill>
        <p:spPr>
          <a:xfrm>
            <a:off x="2567305" y="4721860"/>
            <a:ext cx="7056845" cy="86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4490"/>
            <a:ext cx="10800000" cy="322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911164"/>
            <a:ext cx="361904" cy="32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345"/>
            <a:ext cx="10800000" cy="332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3330" y="1862586"/>
            <a:ext cx="361904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2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1365"/>
            <a:ext cx="10800000" cy="532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10472420" cy="623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401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370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881753"/>
            <a:ext cx="314285" cy="324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985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546173"/>
            <a:ext cx="314285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69840"/>
            <a:ext cx="10800000" cy="391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612824"/>
            <a:ext cx="295238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270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3330" y="2279550"/>
            <a:ext cx="361904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10800000" cy="59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833942"/>
            <a:ext cx="314285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28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627637"/>
            <a:ext cx="314285" cy="315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22781"/>
            <a:ext cx="295238" cy="32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60365"/>
            <a:ext cx="10800000" cy="313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955704"/>
            <a:ext cx="314285" cy="333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617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9555" y="4225290"/>
            <a:ext cx="73025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61260" y="5586095"/>
            <a:ext cx="55562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99735" y="6128385"/>
            <a:ext cx="18224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92090"/>
            <a:ext cx="10800000" cy="20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43489" y="2456695"/>
            <a:ext cx="1133333" cy="32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2960"/>
            <a:ext cx="10800000" cy="142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15110" y="4364990"/>
            <a:ext cx="108458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40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095" y="2016760"/>
            <a:ext cx="183007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529" y="2864299"/>
            <a:ext cx="1180952" cy="2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2386" y="4778823"/>
            <a:ext cx="885714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5670"/>
            <a:ext cx="10800000" cy="4606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81910" y="1888668"/>
            <a:ext cx="2095238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815" y="3223917"/>
            <a:ext cx="942857" cy="333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72" y="4559165"/>
            <a:ext cx="1114285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48571" y="3125485"/>
            <a:ext cx="1000000" cy="333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0476" y="5126512"/>
            <a:ext cx="1323809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40705"/>
            <a:ext cx="10800000" cy="25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50435" y="2117090"/>
            <a:ext cx="141287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5805" y="2774315"/>
            <a:ext cx="83820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4121388"/>
            <a:ext cx="476190" cy="3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411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18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29529" y="1904762"/>
            <a:ext cx="1571428" cy="32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7625" y="1990867"/>
            <a:ext cx="1304761" cy="31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615" y="2374900"/>
            <a:ext cx="159004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25" y="3126555"/>
            <a:ext cx="10800000" cy="2693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824763" y="3967188"/>
            <a:ext cx="1657142" cy="28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0853420" y="4577715"/>
            <a:ext cx="581025" cy="32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691429" y="5228139"/>
            <a:ext cx="923809" cy="32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1029240"/>
            <a:ext cx="914286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24761" y="1677966"/>
            <a:ext cx="980952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7142" y="2326693"/>
            <a:ext cx="1028572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29523" y="4921597"/>
            <a:ext cx="1009523" cy="33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32780"/>
            <a:ext cx="10800000" cy="236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1901" y="2161423"/>
            <a:ext cx="1638095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7430" y="2710180"/>
            <a:ext cx="132842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14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42"/>
          <a:stretch>
            <a:fillRect/>
          </a:stretch>
        </p:blipFill>
        <p:spPr>
          <a:xfrm>
            <a:off x="695325" y="4004945"/>
            <a:ext cx="10782935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055370" y="4149090"/>
            <a:ext cx="5067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white">
          <a:xfrm>
            <a:off x="1026795" y="4958715"/>
            <a:ext cx="5930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601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5180"/>
            <a:ext cx="10800000" cy="26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52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8635" y="1753235"/>
            <a:ext cx="684911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85890" y="2437765"/>
            <a:ext cx="2517775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03665" y="2925445"/>
            <a:ext cx="21590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47140" y="3650615"/>
            <a:ext cx="256222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62075" y="4149090"/>
            <a:ext cx="47618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689985" y="6207125"/>
            <a:ext cx="6720205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4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6"/>
          <a:stretch>
            <a:fillRect/>
          </a:stretch>
        </p:blipFill>
        <p:spPr>
          <a:xfrm>
            <a:off x="720090" y="972185"/>
            <a:ext cx="1080008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79"/>
          <a:stretch>
            <a:fillRect/>
          </a:stretch>
        </p:blipFill>
        <p:spPr>
          <a:xfrm>
            <a:off x="720090" y="1773105"/>
            <a:ext cx="10800080" cy="378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5465" y="2378710"/>
            <a:ext cx="970407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285490"/>
            <a:ext cx="1091692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3993515"/>
            <a:ext cx="1086104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4745990"/>
            <a:ext cx="976058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7" grpId="0" bldLvl="0" animBg="1"/>
      <p:bldP spid="3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940" y="1075055"/>
            <a:ext cx="966470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1581150"/>
            <a:ext cx="1094867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2517775"/>
            <a:ext cx="108292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1990" y="3209925"/>
            <a:ext cx="1083818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4025900"/>
            <a:ext cx="112788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/>
        </p:nvSpPr>
        <p:spPr bwMode="white">
          <a:xfrm>
            <a:off x="681990" y="4713605"/>
            <a:ext cx="1094930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81990" y="5527675"/>
            <a:ext cx="61283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25" grpId="0" bldLvl="0" animBg="1"/>
      <p:bldP spid="35" grpId="0" bldLvl="0" animBg="1"/>
      <p:bldP spid="43" grpId="0" bldLvl="0" animBg="1"/>
      <p:bldP spid="55" grpId="0" bldLvl="0" animBg="1"/>
      <p:bldP spid="6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8"/>
          <a:stretch>
            <a:fillRect/>
          </a:stretch>
        </p:blipFill>
        <p:spPr>
          <a:xfrm>
            <a:off x="767715" y="1053015"/>
            <a:ext cx="10782935" cy="3158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43070" y="1184114"/>
            <a:ext cx="294776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3805" y="2712720"/>
            <a:ext cx="4914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3805" y="3522345"/>
            <a:ext cx="31369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668"/>
          <a:stretch>
            <a:fillRect/>
          </a:stretch>
        </p:blipFill>
        <p:spPr>
          <a:xfrm>
            <a:off x="767715" y="4220845"/>
            <a:ext cx="10800080" cy="2520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199515" y="4421505"/>
            <a:ext cx="5264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056005" y="5229225"/>
            <a:ext cx="52641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90"/>
          <a:stretch>
            <a:fillRect/>
          </a:stretch>
        </p:blipFill>
        <p:spPr>
          <a:xfrm>
            <a:off x="767715" y="1877245"/>
            <a:ext cx="10800080" cy="3103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05720" y="2071268"/>
            <a:ext cx="361904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15" y="3702048"/>
            <a:ext cx="295238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91" y="4512669"/>
            <a:ext cx="314285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1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