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10"/>
    <p:sldId id="330" r:id="rId11"/>
    <p:sldId id="329" r:id="rId12"/>
    <p:sldId id="328" r:id="rId13"/>
    <p:sldId id="327" r:id="rId14"/>
    <p:sldId id="32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09700" y="2867025"/>
            <a:ext cx="9372600" cy="1123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455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63"/>
          <a:stretch>
            <a:fillRect/>
          </a:stretch>
        </p:blipFill>
        <p:spPr>
          <a:xfrm>
            <a:off x="623570" y="1196975"/>
            <a:ext cx="10800080" cy="504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92830" y="3068955"/>
            <a:ext cx="477329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07935" y="4580890"/>
            <a:ext cx="3622675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520" y="2628080"/>
            <a:ext cx="10800000" cy="405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59377" y="3676153"/>
            <a:ext cx="1657142" cy="5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424" y="4524139"/>
            <a:ext cx="1647619" cy="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97472" y="5486461"/>
            <a:ext cx="1285714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11" b="760"/>
          <a:stretch>
            <a:fillRect/>
          </a:stretch>
        </p:blipFill>
        <p:spPr>
          <a:xfrm>
            <a:off x="767715" y="908685"/>
            <a:ext cx="10800080" cy="1584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919605" y="1700530"/>
            <a:ext cx="4109085" cy="69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75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48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10505" y="1805940"/>
            <a:ext cx="247332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62730" y="2741295"/>
            <a:ext cx="310324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19805" y="5258435"/>
            <a:ext cx="246570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300"/>
            <a:ext cx="10800000" cy="4166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720" y="2389136"/>
            <a:ext cx="1828571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9529" y="4105413"/>
            <a:ext cx="1723809" cy="41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48"/>
          <a:stretch>
            <a:fillRect/>
          </a:stretch>
        </p:blipFill>
        <p:spPr>
          <a:xfrm>
            <a:off x="695960" y="836930"/>
            <a:ext cx="10800080" cy="61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04"/>
          <a:stretch>
            <a:fillRect/>
          </a:stretch>
        </p:blipFill>
        <p:spPr>
          <a:xfrm>
            <a:off x="695960" y="1700530"/>
            <a:ext cx="10800080" cy="53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6050" y="2708910"/>
            <a:ext cx="7677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5685" y="5301615"/>
            <a:ext cx="85090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43" b="454"/>
          <a:stretch>
            <a:fillRect/>
          </a:stretch>
        </p:blipFill>
        <p:spPr>
          <a:xfrm>
            <a:off x="623570" y="980440"/>
            <a:ext cx="10800080" cy="791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5725" y="1052830"/>
            <a:ext cx="124142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664275"/>
            <a:ext cx="10800000" cy="162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057640" y="3521075"/>
            <a:ext cx="4667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256855"/>
            <a:ext cx="10800000" cy="9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39" b="-768"/>
          <a:stretch>
            <a:fillRect/>
          </a:stretch>
        </p:blipFill>
        <p:spPr>
          <a:xfrm>
            <a:off x="743585" y="1728470"/>
            <a:ext cx="10800080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072505" y="1800225"/>
            <a:ext cx="79692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735" y="972000"/>
            <a:ext cx="104692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80255"/>
            <a:ext cx="103725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