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5" r:id="rId16"/>
    <p:sldId id="334" r:id="rId17"/>
    <p:sldId id="333" r:id="rId18"/>
    <p:sldId id="332" r:id="rId19"/>
    <p:sldId id="331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7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image" Target="../media/image16.png"/><Relationship Id="rId2" Type="http://schemas.openxmlformats.org/officeDocument/2006/relationships/tags" Target="../tags/tag8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10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10.png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43050" y="3068955"/>
            <a:ext cx="9105900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5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53890"/>
            <a:ext cx="10800000" cy="515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57"/>
          <a:stretch>
            <a:fillRect/>
          </a:stretch>
        </p:blipFill>
        <p:spPr>
          <a:xfrm>
            <a:off x="720090" y="6004560"/>
            <a:ext cx="10800080" cy="808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80"/>
          <a:stretch>
            <a:fillRect/>
          </a:stretch>
        </p:blipFill>
        <p:spPr>
          <a:xfrm>
            <a:off x="648335" y="909505"/>
            <a:ext cx="10800080" cy="890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628590"/>
            <a:ext cx="10800000" cy="5388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0309194" y="4451343"/>
            <a:ext cx="447619" cy="410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8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2011460"/>
            <a:ext cx="447619" cy="410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972000"/>
            <a:ext cx="88862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44596" y="1834040"/>
            <a:ext cx="313449" cy="344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7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43809" y="2229414"/>
            <a:ext cx="390476" cy="409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782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957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629225"/>
            <a:ext cx="10800000" cy="541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1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72000"/>
            <a:ext cx="100949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765175"/>
            <a:ext cx="10507980" cy="6158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250" y="908500"/>
            <a:ext cx="100542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92097" y="4502953"/>
            <a:ext cx="1409718" cy="284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3690" y="5038725"/>
            <a:ext cx="842264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08500"/>
            <a:ext cx="98898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87795" y="1135409"/>
            <a:ext cx="1020377" cy="375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51000" y="1771015"/>
            <a:ext cx="328231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66873" y="2758681"/>
            <a:ext cx="750020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24776" y="3579045"/>
            <a:ext cx="1569811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67376" y="6031409"/>
            <a:ext cx="130817" cy="69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76097" y="6031409"/>
            <a:ext cx="2886708" cy="462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2130875"/>
            <a:ext cx="10800000" cy="2595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7774" y="2321695"/>
            <a:ext cx="990476" cy="419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0310" y="3182620"/>
            <a:ext cx="6099810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80255"/>
            <a:ext cx="97052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50" y="908685"/>
            <a:ext cx="9381490" cy="5963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72000"/>
            <a:ext cx="98152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0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095" y="2944133"/>
            <a:ext cx="352380" cy="409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9047" y="4716195"/>
            <a:ext cx="390476" cy="409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952"/>
          <a:stretch>
            <a:fillRect/>
          </a:stretch>
        </p:blipFill>
        <p:spPr>
          <a:xfrm>
            <a:off x="720090" y="5125720"/>
            <a:ext cx="10800080" cy="1112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09"/>
          <a:stretch>
            <a:fillRect/>
          </a:stretch>
        </p:blipFill>
        <p:spPr>
          <a:xfrm>
            <a:off x="623570" y="1124770"/>
            <a:ext cx="10800080" cy="1615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2527" y="1242441"/>
            <a:ext cx="380952" cy="419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932"/>
          <a:stretch>
            <a:fillRect/>
          </a:stretch>
        </p:blipFill>
        <p:spPr>
          <a:xfrm>
            <a:off x="623570" y="2708910"/>
            <a:ext cx="10800080" cy="3528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077595" y="2924810"/>
            <a:ext cx="62357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1242695" y="4653280"/>
            <a:ext cx="62357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289"/>
          <a:stretch>
            <a:fillRect/>
          </a:stretch>
        </p:blipFill>
        <p:spPr>
          <a:xfrm>
            <a:off x="839470" y="2708910"/>
            <a:ext cx="10800080" cy="3456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34"/>
          <a:stretch>
            <a:fillRect/>
          </a:stretch>
        </p:blipFill>
        <p:spPr>
          <a:xfrm>
            <a:off x="767715" y="908870"/>
            <a:ext cx="10800080" cy="1803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9215" y="1092835"/>
            <a:ext cx="45720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1115" y="2821940"/>
            <a:ext cx="55245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9215" y="4514850"/>
            <a:ext cx="58229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255"/>
          <a:stretch>
            <a:fillRect/>
          </a:stretch>
        </p:blipFill>
        <p:spPr>
          <a:xfrm>
            <a:off x="839470" y="2277295"/>
            <a:ext cx="10800080" cy="2380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0645" y="2277110"/>
            <a:ext cx="63500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5415" y="3029585"/>
            <a:ext cx="57023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2024-01-06T16:08:38Z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