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1" r:id="rId5"/>
    <p:sldId id="330" r:id="rId6"/>
    <p:sldId id="338" r:id="rId7"/>
    <p:sldId id="329" r:id="rId8"/>
    <p:sldId id="328" r:id="rId9"/>
    <p:sldId id="327" r:id="rId10"/>
    <p:sldId id="339" r:id="rId11"/>
    <p:sldId id="326" r:id="rId12"/>
    <p:sldId id="340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2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12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43660" y="2925445"/>
            <a:ext cx="9531985" cy="8261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343"/>
          <a:stretch>
            <a:fillRect/>
          </a:stretch>
        </p:blipFill>
        <p:spPr>
          <a:xfrm>
            <a:off x="695960" y="1412875"/>
            <a:ext cx="10800080" cy="4041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27170" y="3500755"/>
            <a:ext cx="132016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024245" y="3429000"/>
            <a:ext cx="132016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8112125" y="3429000"/>
            <a:ext cx="765175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15"/>
          <a:stretch>
            <a:fillRect/>
          </a:stretch>
        </p:blipFill>
        <p:spPr>
          <a:xfrm>
            <a:off x="767715" y="1773105"/>
            <a:ext cx="10800080" cy="3041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487805" y="3860800"/>
            <a:ext cx="190944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792220" y="3860800"/>
            <a:ext cx="190944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8544560" y="3860800"/>
            <a:ext cx="190944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886400"/>
            <a:ext cx="10800000" cy="3085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33330" y="4200685"/>
            <a:ext cx="1209523" cy="4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61901" y="4314971"/>
            <a:ext cx="1285714" cy="4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6990" y="1124585"/>
            <a:ext cx="11898630" cy="53505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972000"/>
            <a:ext cx="98028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51496" y="6005513"/>
            <a:ext cx="821227" cy="38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16152" y="6109297"/>
            <a:ext cx="1175652" cy="36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17943" y="6048756"/>
            <a:ext cx="510025" cy="337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244"/>
          <a:stretch>
            <a:fillRect/>
          </a:stretch>
        </p:blipFill>
        <p:spPr>
          <a:xfrm>
            <a:off x="767715" y="1268730"/>
            <a:ext cx="10800080" cy="4545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9965" y="3284855"/>
            <a:ext cx="138620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6090" y="3213100"/>
            <a:ext cx="132334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279650" y="4221480"/>
            <a:ext cx="138620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3"/>
            </p:custDataLst>
          </p:nvPr>
        </p:nvSpPr>
        <p:spPr bwMode="white">
          <a:xfrm>
            <a:off x="4084320" y="4149725"/>
            <a:ext cx="153479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white">
          <a:xfrm>
            <a:off x="6168390" y="4149725"/>
            <a:ext cx="88963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16" grpId="0" bldLvl="0" animBg="1"/>
      <p:bldP spid="1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784" b="-4096"/>
          <a:stretch>
            <a:fillRect/>
          </a:stretch>
        </p:blipFill>
        <p:spPr>
          <a:xfrm>
            <a:off x="911225" y="1557020"/>
            <a:ext cx="10800080" cy="4176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/>
          <p:cNvSpPr/>
          <p:nvPr>
            <p:custDataLst>
              <p:tags r:id="rId2"/>
            </p:custDataLst>
          </p:nvPr>
        </p:nvSpPr>
        <p:spPr bwMode="white">
          <a:xfrm>
            <a:off x="3432175" y="2781300"/>
            <a:ext cx="153479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3"/>
            </p:custDataLst>
          </p:nvPr>
        </p:nvSpPr>
        <p:spPr bwMode="white">
          <a:xfrm>
            <a:off x="5592445" y="2853055"/>
            <a:ext cx="153479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white">
          <a:xfrm>
            <a:off x="7680325" y="2781300"/>
            <a:ext cx="72009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5"/>
            </p:custDataLst>
          </p:nvPr>
        </p:nvSpPr>
        <p:spPr bwMode="white">
          <a:xfrm>
            <a:off x="6672580" y="3717290"/>
            <a:ext cx="153479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6"/>
            </p:custDataLst>
          </p:nvPr>
        </p:nvSpPr>
        <p:spPr bwMode="white">
          <a:xfrm>
            <a:off x="1703705" y="4725035"/>
            <a:ext cx="1534795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7"/>
            </p:custDataLst>
          </p:nvPr>
        </p:nvSpPr>
        <p:spPr bwMode="white">
          <a:xfrm>
            <a:off x="3863975" y="4725035"/>
            <a:ext cx="735330" cy="521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2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966"/>
          <a:stretch>
            <a:fillRect/>
          </a:stretch>
        </p:blipFill>
        <p:spPr>
          <a:xfrm>
            <a:off x="767715" y="1624330"/>
            <a:ext cx="10800080" cy="3609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0005" y="4467315"/>
            <a:ext cx="1790476" cy="419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77148" y="4467315"/>
            <a:ext cx="1219047" cy="419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4291" y="4515020"/>
            <a:ext cx="533333" cy="372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655" y="3275145"/>
            <a:ext cx="10800000" cy="1843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88607" y="3475734"/>
            <a:ext cx="1971427" cy="410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0512" y="4411820"/>
            <a:ext cx="1190476" cy="42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26702" y="4411820"/>
            <a:ext cx="133333" cy="410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334" b="748"/>
          <a:stretch>
            <a:fillRect/>
          </a:stretch>
        </p:blipFill>
        <p:spPr>
          <a:xfrm>
            <a:off x="551815" y="1763395"/>
            <a:ext cx="10800080" cy="151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612"/>
          <a:stretch>
            <a:fillRect/>
          </a:stretch>
        </p:blipFill>
        <p:spPr>
          <a:xfrm>
            <a:off x="767080" y="1557020"/>
            <a:ext cx="10800080" cy="3825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3680" y="3429000"/>
            <a:ext cx="1421130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287395" y="3573145"/>
            <a:ext cx="169799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5447665" y="3540125"/>
            <a:ext cx="95631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7679690" y="3573145"/>
            <a:ext cx="175133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14"/>
          <a:stretch>
            <a:fillRect/>
          </a:stretch>
        </p:blipFill>
        <p:spPr>
          <a:xfrm>
            <a:off x="767080" y="1341305"/>
            <a:ext cx="10800080" cy="3848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42970" y="3357245"/>
            <a:ext cx="175133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663565" y="3357245"/>
            <a:ext cx="175133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7823835" y="3357245"/>
            <a:ext cx="103124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63</cp:revision>
  <dcterms:created xsi:type="dcterms:W3CDTF">2015-09-16T06:44:00Z</dcterms:created>
  <dcterms:modified xsi:type="dcterms:W3CDTF">2024-01-06T17:15:50Z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