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401" r:id="rId4"/>
    <p:sldId id="400" r:id="rId5"/>
    <p:sldId id="399" r:id="rId6"/>
    <p:sldId id="398" r:id="rId7"/>
    <p:sldId id="396" r:id="rId8"/>
    <p:sldId id="395" r:id="rId9"/>
    <p:sldId id="394" r:id="rId10"/>
    <p:sldId id="393" r:id="rId11"/>
    <p:sldId id="392" r:id="rId12"/>
    <p:sldId id="390" r:id="rId13"/>
    <p:sldId id="389" r:id="rId14"/>
    <p:sldId id="388" r:id="rId15"/>
    <p:sldId id="387" r:id="rId16"/>
    <p:sldId id="386" r:id="rId17"/>
    <p:sldId id="384" r:id="rId18"/>
    <p:sldId id="382" r:id="rId19"/>
    <p:sldId id="380" r:id="rId20"/>
    <p:sldId id="379" r:id="rId21"/>
    <p:sldId id="376" r:id="rId22"/>
    <p:sldId id="375" r:id="rId23"/>
    <p:sldId id="373" r:id="rId24"/>
    <p:sldId id="371" r:id="rId25"/>
    <p:sldId id="370" r:id="rId26"/>
    <p:sldId id="369" r:id="rId27"/>
    <p:sldId id="368" r:id="rId28"/>
    <p:sldId id="366" r:id="rId29"/>
    <p:sldId id="365" r:id="rId30"/>
    <p:sldId id="364" r:id="rId31"/>
    <p:sldId id="363" r:id="rId32"/>
    <p:sldId id="361" r:id="rId33"/>
    <p:sldId id="360" r:id="rId34"/>
    <p:sldId id="359" r:id="rId35"/>
    <p:sldId id="358" r:id="rId36"/>
    <p:sldId id="357" r:id="rId37"/>
    <p:sldId id="355" r:id="rId38"/>
    <p:sldId id="354" r:id="rId39"/>
    <p:sldId id="353" r:id="rId40"/>
    <p:sldId id="352" r:id="rId41"/>
    <p:sldId id="351" r:id="rId42"/>
    <p:sldId id="350" r:id="rId43"/>
    <p:sldId id="348" r:id="rId44"/>
    <p:sldId id="347" r:id="rId45"/>
    <p:sldId id="346" r:id="rId46"/>
    <p:sldId id="345" r:id="rId47"/>
    <p:sldId id="344" r:id="rId48"/>
    <p:sldId id="343" r:id="rId49"/>
    <p:sldId id="342" r:id="rId50"/>
    <p:sldId id="341" r:id="rId51"/>
    <p:sldId id="340" r:id="rId52"/>
    <p:sldId id="339" r:id="rId53"/>
    <p:sldId id="338" r:id="rId54"/>
    <p:sldId id="327" r:id="rId55"/>
    <p:sldId id="326" r:id="rId56"/>
  </p:sldIdLst>
  <p:sldSz cx="12192000" cy="6858000"/>
  <p:notesSz cx="6858000" cy="9144000"/>
  <p:custDataLst>
    <p:tags r:id="rId6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0" Type="http://schemas.openxmlformats.org/officeDocument/2006/relationships/tags" Target="tags/tag45.xml"/><Relationship Id="rId6" Type="http://schemas.openxmlformats.org/officeDocument/2006/relationships/slide" Target="slides/slide4.xml"/><Relationship Id="rId59" Type="http://schemas.openxmlformats.org/officeDocument/2006/relationships/tableStyles" Target="tableStyles.xml"/><Relationship Id="rId58" Type="http://schemas.openxmlformats.org/officeDocument/2006/relationships/viewProps" Target="viewProps.xml"/><Relationship Id="rId57" Type="http://schemas.openxmlformats.org/officeDocument/2006/relationships/presProps" Target="presProps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tags" Target="../tags/tag6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8.xml"/><Relationship Id="rId3" Type="http://schemas.openxmlformats.org/officeDocument/2006/relationships/image" Target="../media/image20.png"/><Relationship Id="rId2" Type="http://schemas.openxmlformats.org/officeDocument/2006/relationships/tags" Target="../tags/tag7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tags" Target="../tags/tag9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tags" Target="../tags/tag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tags" Target="../tags/tag11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tags" Target="../tags/tag12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7.png"/><Relationship Id="rId3" Type="http://schemas.openxmlformats.org/officeDocument/2006/relationships/tags" Target="../tags/tag14.xml"/><Relationship Id="rId2" Type="http://schemas.openxmlformats.org/officeDocument/2006/relationships/image" Target="../media/image26.png"/><Relationship Id="rId1" Type="http://schemas.openxmlformats.org/officeDocument/2006/relationships/tags" Target="../tags/tag13.xml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6.xml"/><Relationship Id="rId3" Type="http://schemas.openxmlformats.org/officeDocument/2006/relationships/image" Target="../media/image28.png"/><Relationship Id="rId2" Type="http://schemas.openxmlformats.org/officeDocument/2006/relationships/tags" Target="../tags/tag15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tags" Target="../tags/tag17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8.png"/><Relationship Id="rId2" Type="http://schemas.openxmlformats.org/officeDocument/2006/relationships/tags" Target="../tags/tag18.xml"/><Relationship Id="rId1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1.png"/><Relationship Id="rId2" Type="http://schemas.openxmlformats.org/officeDocument/2006/relationships/tags" Target="../tags/tag19.xml"/><Relationship Id="rId1" Type="http://schemas.openxmlformats.org/officeDocument/2006/relationships/image" Target="../media/image42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3" Type="http://schemas.openxmlformats.org/officeDocument/2006/relationships/image" Target="../media/image49.png"/><Relationship Id="rId2" Type="http://schemas.openxmlformats.org/officeDocument/2006/relationships/tags" Target="../tags/tag20.xml"/><Relationship Id="rId1" Type="http://schemas.openxmlformats.org/officeDocument/2006/relationships/image" Target="../media/image48.png"/></Relationships>
</file>

<file path=ppt/slides/_rels/slide4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5.xml"/><Relationship Id="rId3" Type="http://schemas.openxmlformats.org/officeDocument/2006/relationships/image" Target="../media/image50.png"/><Relationship Id="rId2" Type="http://schemas.openxmlformats.org/officeDocument/2006/relationships/tags" Target="../tags/tag24.xml"/><Relationship Id="rId1" Type="http://schemas.openxmlformats.org/officeDocument/2006/relationships/image" Target="../media/image49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5.png"/><Relationship Id="rId2" Type="http://schemas.openxmlformats.org/officeDocument/2006/relationships/tags" Target="../tags/tag26.xml"/><Relationship Id="rId1" Type="http://schemas.openxmlformats.org/officeDocument/2006/relationships/image" Target="../media/image54.png"/></Relationships>
</file>

<file path=ppt/slides/_rels/slide4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6.png"/><Relationship Id="rId2" Type="http://schemas.openxmlformats.org/officeDocument/2006/relationships/tags" Target="../tags/tag27.xml"/><Relationship Id="rId1" Type="http://schemas.openxmlformats.org/officeDocument/2006/relationships/image" Target="../media/image55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8.png"/><Relationship Id="rId2" Type="http://schemas.openxmlformats.org/officeDocument/2006/relationships/tags" Target="../tags/tag1.xml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5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31.xml"/><Relationship Id="rId5" Type="http://schemas.openxmlformats.org/officeDocument/2006/relationships/tags" Target="../tags/tag30.xml"/><Relationship Id="rId4" Type="http://schemas.openxmlformats.org/officeDocument/2006/relationships/tags" Target="../tags/tag29.xml"/><Relationship Id="rId3" Type="http://schemas.openxmlformats.org/officeDocument/2006/relationships/image" Target="../media/image62.png"/><Relationship Id="rId2" Type="http://schemas.openxmlformats.org/officeDocument/2006/relationships/tags" Target="../tags/tag28.xml"/><Relationship Id="rId1" Type="http://schemas.openxmlformats.org/officeDocument/2006/relationships/image" Target="../media/image61.png"/></Relationships>
</file>

<file path=ppt/slides/_rels/slide53.xml.rels><?xml version="1.0" encoding="UTF-8" standalone="yes"?>
<Relationships xmlns="http://schemas.openxmlformats.org/package/2006/relationships"><Relationship Id="rId9" Type="http://schemas.openxmlformats.org/officeDocument/2006/relationships/tags" Target="../tags/tag38.xml"/><Relationship Id="rId8" Type="http://schemas.openxmlformats.org/officeDocument/2006/relationships/tags" Target="../tags/tag37.xml"/><Relationship Id="rId7" Type="http://schemas.openxmlformats.org/officeDocument/2006/relationships/tags" Target="../tags/tag36.xml"/><Relationship Id="rId6" Type="http://schemas.openxmlformats.org/officeDocument/2006/relationships/image" Target="../media/image63.png"/><Relationship Id="rId5" Type="http://schemas.openxmlformats.org/officeDocument/2006/relationships/tags" Target="../tags/tag35.xml"/><Relationship Id="rId4" Type="http://schemas.openxmlformats.org/officeDocument/2006/relationships/tags" Target="../tags/tag34.xml"/><Relationship Id="rId3" Type="http://schemas.openxmlformats.org/officeDocument/2006/relationships/tags" Target="../tags/tag33.xml"/><Relationship Id="rId2" Type="http://schemas.openxmlformats.org/officeDocument/2006/relationships/tags" Target="../tags/tag32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39.xml"/><Relationship Id="rId1" Type="http://schemas.openxmlformats.org/officeDocument/2006/relationships/image" Target="../media/image62.png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64.png"/><Relationship Id="rId6" Type="http://schemas.openxmlformats.org/officeDocument/2006/relationships/tags" Target="../tags/tag44.xml"/><Relationship Id="rId5" Type="http://schemas.openxmlformats.org/officeDocument/2006/relationships/tags" Target="../tags/tag43.xml"/><Relationship Id="rId4" Type="http://schemas.openxmlformats.org/officeDocument/2006/relationships/tags" Target="../tags/tag42.xml"/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image" Target="../media/image6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844490"/>
            <a:ext cx="10800000" cy="31059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73345"/>
            <a:ext cx="10800000" cy="559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1621593"/>
            <a:ext cx="314285" cy="328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321"/>
          <a:stretch>
            <a:fillRect/>
          </a:stretch>
        </p:blipFill>
        <p:spPr>
          <a:xfrm>
            <a:off x="2567305" y="2132965"/>
            <a:ext cx="9145360" cy="3253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15510"/>
            <a:ext cx="10800000" cy="4569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1392172"/>
            <a:ext cx="314285" cy="314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6190" y="3357431"/>
            <a:ext cx="295238" cy="324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628590"/>
            <a:ext cx="10800000" cy="3628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61901" y="1914314"/>
            <a:ext cx="314285" cy="333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214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80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855" y="1403800"/>
            <a:ext cx="10800000" cy="2158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974"/>
          <a:stretch>
            <a:fillRect/>
          </a:stretch>
        </p:blipFill>
        <p:spPr>
          <a:xfrm>
            <a:off x="551180" y="3644900"/>
            <a:ext cx="10800080" cy="1367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983615" y="3562350"/>
            <a:ext cx="469900" cy="774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305"/>
          <a:stretch>
            <a:fillRect/>
          </a:stretch>
        </p:blipFill>
        <p:spPr>
          <a:xfrm>
            <a:off x="695960" y="1626420"/>
            <a:ext cx="10800080" cy="1802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62685" y="1633220"/>
            <a:ext cx="459105" cy="42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51"/>
          <a:stretch>
            <a:fillRect/>
          </a:stretch>
        </p:blipFill>
        <p:spPr>
          <a:xfrm>
            <a:off x="695960" y="3354705"/>
            <a:ext cx="10800080" cy="2303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31190" y="1742440"/>
            <a:ext cx="10930255" cy="26644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370" y="1628775"/>
            <a:ext cx="523875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95325" y="1340485"/>
            <a:ext cx="10849610" cy="40741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86815" y="1524635"/>
            <a:ext cx="330200" cy="43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028"/>
          <a:stretch>
            <a:fillRect/>
          </a:stretch>
        </p:blipFill>
        <p:spPr>
          <a:xfrm>
            <a:off x="695325" y="1117150"/>
            <a:ext cx="10800080" cy="4623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005"/>
          <a:stretch>
            <a:fillRect/>
          </a:stretch>
        </p:blipFill>
        <p:spPr>
          <a:xfrm>
            <a:off x="695960" y="5740400"/>
            <a:ext cx="10800080" cy="785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8612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781"/>
          <a:stretch>
            <a:fillRect/>
          </a:stretch>
        </p:blipFill>
        <p:spPr>
          <a:xfrm>
            <a:off x="767715" y="1340670"/>
            <a:ext cx="10800080" cy="4035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1052645"/>
            <a:ext cx="10800000" cy="21403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511"/>
          <a:stretch>
            <a:fillRect/>
          </a:stretch>
        </p:blipFill>
        <p:spPr>
          <a:xfrm>
            <a:off x="767080" y="3141345"/>
            <a:ext cx="10800080" cy="3455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334"/>
          <a:stretch>
            <a:fillRect/>
          </a:stretch>
        </p:blipFill>
        <p:spPr>
          <a:xfrm>
            <a:off x="720090" y="837115"/>
            <a:ext cx="10800080" cy="2050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2815405"/>
            <a:ext cx="10800000" cy="4219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1243330" y="2887345"/>
            <a:ext cx="328930" cy="43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68545"/>
            <a:ext cx="10800000" cy="4108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354335"/>
            <a:ext cx="295238" cy="314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0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057807"/>
            <a:ext cx="295238" cy="324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1700345"/>
            <a:ext cx="10800000" cy="34503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3656" y="1957690"/>
            <a:ext cx="314285" cy="314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61"/>
          <a:stretch>
            <a:fillRect/>
          </a:stretch>
        </p:blipFill>
        <p:spPr>
          <a:xfrm>
            <a:off x="1560195" y="1012190"/>
            <a:ext cx="10080715" cy="1408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2420435"/>
            <a:ext cx="10800000" cy="40715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61626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6205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62050" y="3628390"/>
            <a:ext cx="546735" cy="45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50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58095" y="1124389"/>
            <a:ext cx="361904" cy="323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997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772735"/>
            <a:ext cx="10800000" cy="27676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43815" y="1858627"/>
            <a:ext cx="295238" cy="324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661"/>
          <a:stretch>
            <a:fillRect/>
          </a:stretch>
        </p:blipFill>
        <p:spPr>
          <a:xfrm>
            <a:off x="2614930" y="4468495"/>
            <a:ext cx="7488645" cy="1513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1340300"/>
            <a:ext cx="10800000" cy="42806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06046" y="1530974"/>
            <a:ext cx="314285" cy="324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1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979"/>
          <a:stretch>
            <a:fillRect/>
          </a:stretch>
        </p:blipFill>
        <p:spPr>
          <a:xfrm>
            <a:off x="767080" y="1412875"/>
            <a:ext cx="10800080" cy="3825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635" y="3650430"/>
            <a:ext cx="10800000" cy="2207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825" y="3860713"/>
            <a:ext cx="295238" cy="324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886" b="-477"/>
          <a:stretch>
            <a:fillRect/>
          </a:stretch>
        </p:blipFill>
        <p:spPr>
          <a:xfrm>
            <a:off x="695960" y="1052830"/>
            <a:ext cx="10800080" cy="2807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2035"/>
            <a:ext cx="10800000" cy="43544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1442601"/>
            <a:ext cx="314285" cy="333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77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143524"/>
            <a:ext cx="295238" cy="314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6666" y="3182766"/>
            <a:ext cx="314285" cy="333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756735"/>
            <a:ext cx="10800000" cy="59904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10675" y="4754880"/>
            <a:ext cx="2082165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73385" y="5480685"/>
            <a:ext cx="699135" cy="42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935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67685" y="1092200"/>
            <a:ext cx="1452880" cy="369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21860" y="1730375"/>
            <a:ext cx="1097915" cy="369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17505" y="1700530"/>
            <a:ext cx="1003300" cy="376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3260" y="2367915"/>
            <a:ext cx="1887220" cy="369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88770" y="3653155"/>
            <a:ext cx="1811020" cy="45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60830" y="4857115"/>
            <a:ext cx="2115820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914255" y="5567045"/>
            <a:ext cx="1419860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940290" y="6214110"/>
            <a:ext cx="1443355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39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00952" y="1744608"/>
            <a:ext cx="609524" cy="333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19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521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489"/>
          <a:stretch>
            <a:fillRect/>
          </a:stretch>
        </p:blipFill>
        <p:spPr>
          <a:xfrm>
            <a:off x="720090" y="3789045"/>
            <a:ext cx="10737215" cy="3024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1505888" y="4755175"/>
            <a:ext cx="1079413" cy="322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10065449" y="4793070"/>
            <a:ext cx="1051007" cy="28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white">
          <a:xfrm>
            <a:off x="8929224" y="5560438"/>
            <a:ext cx="1136224" cy="312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409"/>
          <a:stretch>
            <a:fillRect/>
          </a:stretch>
        </p:blipFill>
        <p:spPr>
          <a:xfrm>
            <a:off x="695960" y="908870"/>
            <a:ext cx="10737215" cy="2798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303383" y="2532758"/>
            <a:ext cx="1514966" cy="397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17105"/>
            <a:ext cx="10800000" cy="22141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4091305" y="5352415"/>
            <a:ext cx="1768475" cy="42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879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032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92642" y="1160852"/>
            <a:ext cx="122700" cy="66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92642" y="1160852"/>
            <a:ext cx="2048150" cy="406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39480" y="1972918"/>
            <a:ext cx="953286" cy="236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27770" y="3370426"/>
            <a:ext cx="868340" cy="283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00335" y="3282315"/>
            <a:ext cx="1252855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2246" y="4050295"/>
            <a:ext cx="1217564" cy="330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033865" y="4050295"/>
            <a:ext cx="443608" cy="330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78901" y="4777377"/>
            <a:ext cx="830586" cy="321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562899" y="4777377"/>
            <a:ext cx="1670611" cy="321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550670" y="5426710"/>
            <a:ext cx="1667510" cy="39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10" grpId="0" animBg="1"/>
      <p:bldP spid="11" grpId="0" animBg="1"/>
      <p:bldP spid="12" grpId="0" animBg="1"/>
      <p:bldP spid="13" grpId="0" animBg="1"/>
      <p:bldP spid="14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141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53333" y="1181959"/>
            <a:ext cx="1066666" cy="334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43809" y="1916819"/>
            <a:ext cx="1009523" cy="324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71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108"/>
          <a:stretch>
            <a:fillRect/>
          </a:stretch>
        </p:blipFill>
        <p:spPr>
          <a:xfrm>
            <a:off x="720090" y="3213100"/>
            <a:ext cx="10800080" cy="2736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826"/>
          <a:stretch>
            <a:fillRect/>
          </a:stretch>
        </p:blipFill>
        <p:spPr>
          <a:xfrm>
            <a:off x="622935" y="1124770"/>
            <a:ext cx="10800080" cy="2752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607"/>
          <a:stretch>
            <a:fillRect/>
          </a:stretch>
        </p:blipFill>
        <p:spPr>
          <a:xfrm>
            <a:off x="623570" y="3860165"/>
            <a:ext cx="10800080" cy="2231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656"/>
          <a:stretch>
            <a:fillRect/>
          </a:stretch>
        </p:blipFill>
        <p:spPr>
          <a:xfrm>
            <a:off x="695325" y="1268915"/>
            <a:ext cx="10800080" cy="4174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93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58095" y="1277309"/>
            <a:ext cx="666667" cy="362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48571" y="2059664"/>
            <a:ext cx="1371428" cy="31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00845" y="3267710"/>
            <a:ext cx="2191385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48571" y="4244533"/>
            <a:ext cx="1371428" cy="31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39240" y="4572000"/>
            <a:ext cx="3041650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animBg="1"/>
      <p:bldP spid="9" grpId="0" bldLvl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1916880"/>
            <a:ext cx="10800000" cy="28783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13956" y="2078906"/>
            <a:ext cx="1180952" cy="400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85384" y="2803262"/>
            <a:ext cx="838094" cy="333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47410" y="3430270"/>
            <a:ext cx="2487295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512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2346125"/>
            <a:ext cx="314285" cy="324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753175"/>
            <a:ext cx="10800000" cy="26446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1158095" y="3030051"/>
            <a:ext cx="361904" cy="315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1196190" y="3669731"/>
            <a:ext cx="295238" cy="324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white">
          <a:xfrm>
            <a:off x="1186666" y="4318958"/>
            <a:ext cx="314285" cy="324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7"/>
            </p:custDataLst>
          </p:nvPr>
        </p:nvSpPr>
        <p:spPr bwMode="white">
          <a:xfrm>
            <a:off x="1196190" y="4968186"/>
            <a:ext cx="295238" cy="315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84445"/>
            <a:ext cx="10800000" cy="36656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268545"/>
            <a:ext cx="10800000" cy="44282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980255"/>
            <a:ext cx="10800000" cy="2890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50" b="39069"/>
          <a:stretch>
            <a:fillRect/>
          </a:stretch>
        </p:blipFill>
        <p:spPr>
          <a:xfrm>
            <a:off x="677545" y="3903980"/>
            <a:ext cx="10800080" cy="2765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652780" y="4479925"/>
            <a:ext cx="10986770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>
            <p:custDataLst>
              <p:tags r:id="rId5"/>
            </p:custDataLst>
          </p:nvPr>
        </p:nvSpPr>
        <p:spPr bwMode="white">
          <a:xfrm>
            <a:off x="652780" y="5215255"/>
            <a:ext cx="10986770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1" name="矩形 60"/>
          <p:cNvSpPr/>
          <p:nvPr>
            <p:custDataLst>
              <p:tags r:id="rId6"/>
            </p:custDataLst>
          </p:nvPr>
        </p:nvSpPr>
        <p:spPr bwMode="white">
          <a:xfrm>
            <a:off x="560070" y="5950585"/>
            <a:ext cx="10986770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" grpId="0" bldLvl="0" animBg="1"/>
      <p:bldP spid="61" grpId="0" bldLvl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259"/>
          <a:stretch>
            <a:fillRect/>
          </a:stretch>
        </p:blipFill>
        <p:spPr>
          <a:xfrm>
            <a:off x="792480" y="1017905"/>
            <a:ext cx="10800080" cy="2279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2" name="矩形 61"/>
          <p:cNvSpPr/>
          <p:nvPr>
            <p:custDataLst>
              <p:tags r:id="rId2"/>
            </p:custDataLst>
          </p:nvPr>
        </p:nvSpPr>
        <p:spPr bwMode="white">
          <a:xfrm>
            <a:off x="480060" y="981075"/>
            <a:ext cx="10986770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3" name="矩形 62"/>
          <p:cNvSpPr/>
          <p:nvPr>
            <p:custDataLst>
              <p:tags r:id="rId3"/>
            </p:custDataLst>
          </p:nvPr>
        </p:nvSpPr>
        <p:spPr bwMode="white">
          <a:xfrm>
            <a:off x="407670" y="1700530"/>
            <a:ext cx="11184890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4" name="矩形 63"/>
          <p:cNvSpPr/>
          <p:nvPr>
            <p:custDataLst>
              <p:tags r:id="rId4"/>
            </p:custDataLst>
          </p:nvPr>
        </p:nvSpPr>
        <p:spPr bwMode="white">
          <a:xfrm>
            <a:off x="767715" y="2493010"/>
            <a:ext cx="10986770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5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117"/>
          <a:stretch>
            <a:fillRect/>
          </a:stretch>
        </p:blipFill>
        <p:spPr>
          <a:xfrm>
            <a:off x="816610" y="3512820"/>
            <a:ext cx="10800080" cy="2868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6" name="矩形 65"/>
          <p:cNvSpPr/>
          <p:nvPr>
            <p:custDataLst>
              <p:tags r:id="rId7"/>
            </p:custDataLst>
          </p:nvPr>
        </p:nvSpPr>
        <p:spPr bwMode="white">
          <a:xfrm>
            <a:off x="816610" y="3521075"/>
            <a:ext cx="10944225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4" name="矩形 83"/>
          <p:cNvSpPr/>
          <p:nvPr>
            <p:custDataLst>
              <p:tags r:id="rId8"/>
            </p:custDataLst>
          </p:nvPr>
        </p:nvSpPr>
        <p:spPr bwMode="white">
          <a:xfrm>
            <a:off x="720090" y="4276090"/>
            <a:ext cx="10944225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5" name="矩形 84"/>
          <p:cNvSpPr/>
          <p:nvPr>
            <p:custDataLst>
              <p:tags r:id="rId9"/>
            </p:custDataLst>
          </p:nvPr>
        </p:nvSpPr>
        <p:spPr bwMode="white">
          <a:xfrm>
            <a:off x="648335" y="5033645"/>
            <a:ext cx="10944225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6" name="矩形 85"/>
          <p:cNvSpPr/>
          <p:nvPr>
            <p:custDataLst>
              <p:tags r:id="rId10"/>
            </p:custDataLst>
          </p:nvPr>
        </p:nvSpPr>
        <p:spPr bwMode="white">
          <a:xfrm>
            <a:off x="791845" y="5755640"/>
            <a:ext cx="10944225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bldLvl="0" animBg="1"/>
      <p:bldP spid="63" grpId="0" bldLvl="0" animBg="1"/>
      <p:bldP spid="64" grpId="0" bldLvl="0" animBg="1"/>
      <p:bldP spid="66" grpId="0" bldLvl="0" animBg="1"/>
      <p:bldP spid="84" grpId="0" bldLvl="0" animBg="1"/>
      <p:bldP spid="85" grpId="0" bldLvl="0" animBg="1"/>
      <p:bldP spid="86" grpId="0" bldLvl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555"/>
          <a:stretch>
            <a:fillRect/>
          </a:stretch>
        </p:blipFill>
        <p:spPr>
          <a:xfrm>
            <a:off x="528955" y="1844490"/>
            <a:ext cx="10800080" cy="3022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7" name="矩形 86"/>
          <p:cNvSpPr/>
          <p:nvPr>
            <p:custDataLst>
              <p:tags r:id="rId2"/>
            </p:custDataLst>
          </p:nvPr>
        </p:nvSpPr>
        <p:spPr bwMode="white">
          <a:xfrm>
            <a:off x="216535" y="1835785"/>
            <a:ext cx="11023600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8" name="矩形 87"/>
          <p:cNvSpPr/>
          <p:nvPr>
            <p:custDataLst>
              <p:tags r:id="rId3"/>
            </p:custDataLst>
          </p:nvPr>
        </p:nvSpPr>
        <p:spPr bwMode="white">
          <a:xfrm>
            <a:off x="288290" y="2633345"/>
            <a:ext cx="10944225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9" name="矩形 88"/>
          <p:cNvSpPr/>
          <p:nvPr>
            <p:custDataLst>
              <p:tags r:id="rId4"/>
            </p:custDataLst>
          </p:nvPr>
        </p:nvSpPr>
        <p:spPr bwMode="white">
          <a:xfrm>
            <a:off x="528955" y="3348990"/>
            <a:ext cx="10944225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0" name="矩形 89"/>
          <p:cNvSpPr/>
          <p:nvPr>
            <p:custDataLst>
              <p:tags r:id="rId5"/>
            </p:custDataLst>
          </p:nvPr>
        </p:nvSpPr>
        <p:spPr bwMode="white">
          <a:xfrm>
            <a:off x="288290" y="4076065"/>
            <a:ext cx="10944225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1" name="img_167772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00" y="4731835"/>
            <a:ext cx="10800000" cy="14760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" grpId="0" bldLvl="0" animBg="1"/>
      <p:bldP spid="88" grpId="0" bldLvl="0" animBg="1"/>
      <p:bldP spid="89" grpId="0" bldLvl="0" animBg="1"/>
      <p:bldP spid="9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484445"/>
            <a:ext cx="10800000" cy="38685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91" y="1694071"/>
            <a:ext cx="314285" cy="323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4291" y="2342008"/>
            <a:ext cx="314285" cy="323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05720" y="2980417"/>
            <a:ext cx="361904" cy="323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43815" y="3628354"/>
            <a:ext cx="295238" cy="323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43815" y="4276291"/>
            <a:ext cx="295238" cy="314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972000"/>
            <a:ext cx="10800000" cy="58305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972000"/>
            <a:ext cx="106022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23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COMMONDATA" val="eyJoZGlkIjoiMGI4MTk1OTY3ODM4ZTg3ZDU5ZmNiYWExM2RhNTY4NDAifQ=="/>
  <p:tag name="commondata" val="eyJoZGlkIjoiYTY1YTJmZjRhMDVhODY4MWZkM2Y1NjZmNGFiZDE4MjEifQ==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54</vt:i4>
      </vt:variant>
    </vt:vector>
  </HeadingPairs>
  <TitlesOfParts>
    <vt:vector size="6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63</cp:revision>
  <dcterms:created xsi:type="dcterms:W3CDTF">2015-09-16T06:44:00Z</dcterms:created>
  <dcterms:modified xsi:type="dcterms:W3CDTF">2024-01-05T05:08:52Z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