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68" r:id="rId9"/>
    <p:sldId id="342" r:id="rId10"/>
    <p:sldId id="340" r:id="rId11"/>
    <p:sldId id="369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990850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55"/>
          <a:stretch>
            <a:fillRect/>
          </a:stretch>
        </p:blipFill>
        <p:spPr>
          <a:xfrm>
            <a:off x="983615" y="2420805"/>
            <a:ext cx="10800080" cy="1841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8210" y="3187700"/>
            <a:ext cx="322643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7"/>
          <a:stretch>
            <a:fillRect/>
          </a:stretch>
        </p:blipFill>
        <p:spPr>
          <a:xfrm>
            <a:off x="767080" y="980440"/>
            <a:ext cx="10800080" cy="576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50630" y="5293360"/>
            <a:ext cx="234442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52"/>
          <a:stretch>
            <a:fillRect/>
          </a:stretch>
        </p:blipFill>
        <p:spPr>
          <a:xfrm>
            <a:off x="720090" y="1412875"/>
            <a:ext cx="10800080" cy="504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64" b="236"/>
          <a:stretch>
            <a:fillRect/>
          </a:stretch>
        </p:blipFill>
        <p:spPr>
          <a:xfrm>
            <a:off x="720090" y="765175"/>
            <a:ext cx="10800080" cy="789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487170" y="1555115"/>
            <a:ext cx="668655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663565" y="1557020"/>
            <a:ext cx="10922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6456045" y="4077335"/>
            <a:ext cx="10922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9984105" y="5661025"/>
            <a:ext cx="109220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26"/>
          <a:stretch>
            <a:fillRect/>
          </a:stretch>
        </p:blipFill>
        <p:spPr>
          <a:xfrm>
            <a:off x="623570" y="2420620"/>
            <a:ext cx="10800080" cy="410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99" t="75848" r="-670" b="-1847"/>
          <a:stretch>
            <a:fillRect/>
          </a:stretch>
        </p:blipFill>
        <p:spPr>
          <a:xfrm>
            <a:off x="335915" y="764540"/>
            <a:ext cx="1108837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128332" y="908730"/>
            <a:ext cx="853625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9480550" y="1628775"/>
            <a:ext cx="18891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35915" y="2493010"/>
            <a:ext cx="135636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999740" y="5013325"/>
            <a:ext cx="18891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9840595" y="5805170"/>
            <a:ext cx="188912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73595"/>
            <a:ext cx="10800000" cy="15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0155" y="4517098"/>
            <a:ext cx="1171428" cy="41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74" b="1631"/>
          <a:stretch>
            <a:fillRect/>
          </a:stretch>
        </p:blipFill>
        <p:spPr>
          <a:xfrm>
            <a:off x="695960" y="1701165"/>
            <a:ext cx="1080008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938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87172" y="5480513"/>
            <a:ext cx="1374476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927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2431" y="1962073"/>
            <a:ext cx="1546285" cy="261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72000"/>
            <a:ext cx="938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7082" y="1079741"/>
            <a:ext cx="1523515" cy="447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73985" y="6127750"/>
            <a:ext cx="163131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300"/>
            <a:ext cx="10800000" cy="4102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0799" y="2304000"/>
            <a:ext cx="1619047" cy="51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100" y="908685"/>
            <a:ext cx="9613900" cy="59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9523" y="5701046"/>
            <a:ext cx="285714" cy="4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80255"/>
            <a:ext cx="969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110" y="908685"/>
            <a:ext cx="9676130" cy="5919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255"/>
            <a:ext cx="10800000" cy="573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9125" y="5040630"/>
            <a:ext cx="683387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2260" y="1819275"/>
            <a:ext cx="705802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01685" y="3474085"/>
            <a:ext cx="285051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40790" y="4210050"/>
            <a:ext cx="305498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07978" y="5244631"/>
            <a:ext cx="947176" cy="40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565215"/>
            <a:ext cx="10800000" cy="16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56813" y="2708475"/>
            <a:ext cx="2800000" cy="50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6970" y="3483610"/>
            <a:ext cx="4092575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1096030"/>
            <a:ext cx="1752380" cy="51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290" y="2762885"/>
            <a:ext cx="104775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285" y="4692928"/>
            <a:ext cx="1076190" cy="37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24400"/>
            <a:ext cx="10800000" cy="4486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6" y="2286386"/>
            <a:ext cx="1304761" cy="3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2386" y="5000864"/>
            <a:ext cx="1676190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34"/>
          <a:stretch>
            <a:fillRect/>
          </a:stretch>
        </p:blipFill>
        <p:spPr>
          <a:xfrm>
            <a:off x="695325" y="908685"/>
            <a:ext cx="10800080" cy="532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1810" y="4410075"/>
            <a:ext cx="395605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18" b="-1271"/>
          <a:stretch>
            <a:fillRect/>
          </a:stretch>
        </p:blipFill>
        <p:spPr>
          <a:xfrm>
            <a:off x="623570" y="981075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27"/>
          <a:stretch>
            <a:fillRect/>
          </a:stretch>
        </p:blipFill>
        <p:spPr>
          <a:xfrm>
            <a:off x="623570" y="2564765"/>
            <a:ext cx="10800080" cy="38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2061210"/>
            <a:ext cx="229870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9965" y="2636520"/>
            <a:ext cx="227203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271270" y="5301615"/>
            <a:ext cx="2760345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4"/>
          <a:stretch>
            <a:fillRect/>
          </a:stretch>
        </p:blipFill>
        <p:spPr>
          <a:xfrm>
            <a:off x="695325" y="2133150"/>
            <a:ext cx="10800080" cy="253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91600" y="3069590"/>
            <a:ext cx="96266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80480"/>
            <a:ext cx="10800000" cy="376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457325" y="5670550"/>
            <a:ext cx="331089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76"/>
          <a:stretch>
            <a:fillRect/>
          </a:stretch>
        </p:blipFill>
        <p:spPr>
          <a:xfrm>
            <a:off x="720090" y="972185"/>
            <a:ext cx="10800080" cy="50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7005" y="1082040"/>
            <a:ext cx="342138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2305" y="2708910"/>
            <a:ext cx="202692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1105" y="3357245"/>
            <a:ext cx="1683385" cy="81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88930" y="4485640"/>
            <a:ext cx="9842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0470" y="5300980"/>
            <a:ext cx="293687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