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2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0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7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8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9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905" y="2900045"/>
            <a:ext cx="96869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2133997"/>
            <a:ext cx="2733333" cy="51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5714" y="3972239"/>
            <a:ext cx="1019047" cy="4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91428" y="4886597"/>
            <a:ext cx="1400000" cy="4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5924775"/>
            <a:ext cx="1114285" cy="3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1365"/>
            <a:ext cx="10800000" cy="54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62955" y="1078865"/>
            <a:ext cx="320865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6225" y="2924810"/>
            <a:ext cx="341439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72380" y="4888894"/>
            <a:ext cx="1209523" cy="409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63015" y="5770245"/>
            <a:ext cx="179260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30" y="836745"/>
            <a:ext cx="986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9991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85695" y="874395"/>
            <a:ext cx="202057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5052" y="1871724"/>
            <a:ext cx="1215881" cy="39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037" y="2780269"/>
            <a:ext cx="828210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2300" y="3591785"/>
            <a:ext cx="986803" cy="38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18811" y="4447405"/>
            <a:ext cx="1629987" cy="47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785"/>
            <a:ext cx="10147935" cy="627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79875" y="2708910"/>
            <a:ext cx="268160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070" y="4293235"/>
            <a:ext cx="190309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70545" y="6088380"/>
            <a:ext cx="110236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09"/>
          <a:stretch>
            <a:fillRect/>
          </a:stretch>
        </p:blipFill>
        <p:spPr>
          <a:xfrm>
            <a:off x="720090" y="972185"/>
            <a:ext cx="10800080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5865" y="2708910"/>
            <a:ext cx="401193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5860" y="5805170"/>
            <a:ext cx="76200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556325"/>
            <a:ext cx="10800000" cy="167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2854" y="3651618"/>
            <a:ext cx="1628571" cy="4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91" b="1737"/>
          <a:stretch>
            <a:fillRect/>
          </a:stretch>
        </p:blipFill>
        <p:spPr>
          <a:xfrm>
            <a:off x="695325" y="1628775"/>
            <a:ext cx="10800080" cy="7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975" r="-6" b="23362"/>
          <a:stretch>
            <a:fillRect/>
          </a:stretch>
        </p:blipFill>
        <p:spPr>
          <a:xfrm>
            <a:off x="623570" y="765175"/>
            <a:ext cx="10800080" cy="561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40370" y="4437380"/>
            <a:ext cx="173482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36"/>
          <a:stretch>
            <a:fillRect/>
          </a:stretch>
        </p:blipFill>
        <p:spPr>
          <a:xfrm>
            <a:off x="720090" y="2421255"/>
            <a:ext cx="10800080" cy="41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54"/>
          <a:stretch>
            <a:fillRect/>
          </a:stretch>
        </p:blipFill>
        <p:spPr>
          <a:xfrm>
            <a:off x="767715" y="981260"/>
            <a:ext cx="10800080" cy="2113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73"/>
          <a:stretch>
            <a:fillRect/>
          </a:stretch>
        </p:blipFill>
        <p:spPr>
          <a:xfrm>
            <a:off x="767715" y="2997200"/>
            <a:ext cx="10682605" cy="386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4"/>
          <a:stretch>
            <a:fillRect/>
          </a:stretch>
        </p:blipFill>
        <p:spPr>
          <a:xfrm>
            <a:off x="911860" y="1268915"/>
            <a:ext cx="10682605" cy="179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68"/>
          <a:stretch>
            <a:fillRect/>
          </a:stretch>
        </p:blipFill>
        <p:spPr>
          <a:xfrm>
            <a:off x="911225" y="3140710"/>
            <a:ext cx="10800080" cy="216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75"/>
          <a:stretch>
            <a:fillRect/>
          </a:stretch>
        </p:blipFill>
        <p:spPr>
          <a:xfrm>
            <a:off x="911860" y="1413060"/>
            <a:ext cx="10800080" cy="404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6370" y="1512570"/>
            <a:ext cx="71310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9225" y="2430145"/>
            <a:ext cx="770890" cy="102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9225" y="3357245"/>
            <a:ext cx="790575" cy="100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8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9525" y="1164590"/>
            <a:ext cx="64706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6355" y="3108960"/>
            <a:ext cx="57658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4770" y="5044440"/>
            <a:ext cx="52006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3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9375" y="1225550"/>
            <a:ext cx="60325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2860" y="3217545"/>
            <a:ext cx="76644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9375" y="5200650"/>
            <a:ext cx="60325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2860" y="6196330"/>
            <a:ext cx="76644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46"/>
          <a:stretch>
            <a:fillRect/>
          </a:stretch>
        </p:blipFill>
        <p:spPr>
          <a:xfrm>
            <a:off x="623570" y="2853055"/>
            <a:ext cx="10800080" cy="266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74688" r="-6" b="1061"/>
          <a:stretch>
            <a:fillRect/>
          </a:stretch>
        </p:blipFill>
        <p:spPr>
          <a:xfrm>
            <a:off x="623570" y="1052195"/>
            <a:ext cx="1080008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79875" y="1052195"/>
            <a:ext cx="1264285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6311900" y="2852420"/>
            <a:ext cx="104521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02"/>
          <a:stretch>
            <a:fillRect/>
          </a:stretch>
        </p:blipFill>
        <p:spPr>
          <a:xfrm>
            <a:off x="767080" y="1644200"/>
            <a:ext cx="10800080" cy="356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151630" y="1772920"/>
            <a:ext cx="108902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41310" y="3515995"/>
            <a:ext cx="223266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05" y="1700980"/>
            <a:ext cx="10800000" cy="3552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2533" y="1996988"/>
            <a:ext cx="142857" cy="7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52057" y="1996988"/>
            <a:ext cx="971428" cy="51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9200" y="2913661"/>
            <a:ext cx="990476" cy="42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6075" y="4719955"/>
            <a:ext cx="117729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35" b="96513"/>
          <a:stretch>
            <a:fillRect/>
          </a:stretch>
        </p:blipFill>
        <p:spPr>
          <a:xfrm>
            <a:off x="790575" y="5253355"/>
            <a:ext cx="2375535" cy="20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1199515" y="908685"/>
            <a:ext cx="10286365" cy="606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5770" y="2853055"/>
            <a:ext cx="184785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90085" y="4578350"/>
            <a:ext cx="142557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77305" y="1162050"/>
            <a:ext cx="141922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7619" y="3106590"/>
            <a:ext cx="1609523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39047" y="5060122"/>
            <a:ext cx="1047619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0952" y="5860594"/>
            <a:ext cx="2285714" cy="5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916880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50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2312353"/>
            <a:ext cx="1476190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0000" y="4219284"/>
            <a:ext cx="1095238" cy="3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7142" y="5067868"/>
            <a:ext cx="1333333" cy="46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