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9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4620" y="2880995"/>
            <a:ext cx="93821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06"/>
          <a:stretch>
            <a:fillRect/>
          </a:stretch>
        </p:blipFill>
        <p:spPr>
          <a:xfrm>
            <a:off x="767715" y="1268730"/>
            <a:ext cx="10800080" cy="568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65" b="-42"/>
          <a:stretch>
            <a:fillRect/>
          </a:stretch>
        </p:blipFill>
        <p:spPr>
          <a:xfrm>
            <a:off x="767715" y="836295"/>
            <a:ext cx="10800080" cy="79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70"/>
          <a:stretch>
            <a:fillRect/>
          </a:stretch>
        </p:blipFill>
        <p:spPr>
          <a:xfrm>
            <a:off x="983615" y="1341120"/>
            <a:ext cx="10800080" cy="554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0" t="87597" b="647"/>
          <a:stretch>
            <a:fillRect/>
          </a:stretch>
        </p:blipFill>
        <p:spPr>
          <a:xfrm>
            <a:off x="623570" y="838200"/>
            <a:ext cx="10800000" cy="841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4"/>
          <a:stretch>
            <a:fillRect/>
          </a:stretch>
        </p:blipFill>
        <p:spPr>
          <a:xfrm>
            <a:off x="767715" y="1917065"/>
            <a:ext cx="10800000" cy="3892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12350" y="2204720"/>
            <a:ext cx="12255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6740" y="4079240"/>
            <a:ext cx="525716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35" b="-717"/>
          <a:stretch>
            <a:fillRect/>
          </a:stretch>
        </p:blipFill>
        <p:spPr>
          <a:xfrm>
            <a:off x="767715" y="1125220"/>
            <a:ext cx="10800000" cy="917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231765" y="1052830"/>
            <a:ext cx="404622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357060"/>
            <a:ext cx="10800000" cy="19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53230" y="3616960"/>
            <a:ext cx="319722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04" b="2332"/>
          <a:stretch>
            <a:fillRect/>
          </a:stretch>
        </p:blipFill>
        <p:spPr>
          <a:xfrm>
            <a:off x="720090" y="1412875"/>
            <a:ext cx="10800000" cy="1718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6930" y="1412875"/>
            <a:ext cx="396621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02"/>
          <a:stretch>
            <a:fillRect/>
          </a:stretch>
        </p:blipFill>
        <p:spPr>
          <a:xfrm>
            <a:off x="767080" y="981075"/>
            <a:ext cx="10800080" cy="52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8295" y="4653280"/>
            <a:ext cx="106553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5373370"/>
            <a:ext cx="149860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99835"/>
            <a:ext cx="10800000" cy="366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4282" y="3129193"/>
            <a:ext cx="1199999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5235" y="4808461"/>
            <a:ext cx="714285" cy="41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07" b="-2656"/>
          <a:stretch>
            <a:fillRect/>
          </a:stretch>
        </p:blipFill>
        <p:spPr>
          <a:xfrm>
            <a:off x="695325" y="1268730"/>
            <a:ext cx="10800080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967980" y="1196975"/>
            <a:ext cx="120015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91428" y="3772044"/>
            <a:ext cx="1895238" cy="4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5562549"/>
            <a:ext cx="666666" cy="4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556835"/>
            <a:ext cx="10800000" cy="3576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4917" y="1795238"/>
            <a:ext cx="2504761" cy="51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2365" y="3493770"/>
            <a:ext cx="268922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47"/>
          <a:stretch>
            <a:fillRect/>
          </a:stretch>
        </p:blipFill>
        <p:spPr>
          <a:xfrm>
            <a:off x="720090" y="972185"/>
            <a:ext cx="10800080" cy="526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020" y="4580890"/>
            <a:ext cx="292481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05" b="439"/>
          <a:stretch>
            <a:fillRect/>
          </a:stretch>
        </p:blipFill>
        <p:spPr>
          <a:xfrm>
            <a:off x="695325" y="1124585"/>
            <a:ext cx="10800080" cy="158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699835"/>
            <a:ext cx="10800000" cy="368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8405" y="2847340"/>
            <a:ext cx="283654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1495" y="981075"/>
            <a:ext cx="160274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8568" y="3852869"/>
            <a:ext cx="3152380" cy="46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5640" y="4573270"/>
            <a:ext cx="627189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680"/>
            <a:ext cx="10800000" cy="2033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7980" y="2524760"/>
            <a:ext cx="270954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95"/>
          <a:stretch>
            <a:fillRect/>
          </a:stretch>
        </p:blipFill>
        <p:spPr>
          <a:xfrm>
            <a:off x="695960" y="908685"/>
            <a:ext cx="10800080" cy="56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