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68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tags" Target="../tags/tag10.xml"/><Relationship Id="rId3" Type="http://schemas.openxmlformats.org/officeDocument/2006/relationships/image" Target="../media/image15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2277110"/>
            <a:ext cx="11432540" cy="200596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9574530" y="3068955"/>
            <a:ext cx="1736725" cy="158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11"/>
          <a:stretch>
            <a:fillRect/>
          </a:stretch>
        </p:blipFill>
        <p:spPr>
          <a:xfrm>
            <a:off x="839470" y="981075"/>
            <a:ext cx="10800080" cy="5400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4" t="75175" r="664" b="1081"/>
          <a:stretch>
            <a:fillRect/>
          </a:stretch>
        </p:blipFill>
        <p:spPr>
          <a:xfrm>
            <a:off x="695960" y="1268730"/>
            <a:ext cx="1080008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02"/>
          <a:stretch>
            <a:fillRect/>
          </a:stretch>
        </p:blipFill>
        <p:spPr>
          <a:xfrm>
            <a:off x="768350" y="2925445"/>
            <a:ext cx="10800080" cy="36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78"/>
          <a:stretch>
            <a:fillRect/>
          </a:stretch>
        </p:blipFill>
        <p:spPr>
          <a:xfrm>
            <a:off x="695960" y="1341120"/>
            <a:ext cx="10800080" cy="286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572"/>
          <a:stretch>
            <a:fillRect/>
          </a:stretch>
        </p:blipFill>
        <p:spPr>
          <a:xfrm>
            <a:off x="767715" y="4293235"/>
            <a:ext cx="10800080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72"/>
          <a:stretch>
            <a:fillRect/>
          </a:stretch>
        </p:blipFill>
        <p:spPr>
          <a:xfrm>
            <a:off x="863600" y="836745"/>
            <a:ext cx="10800080" cy="169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2421070"/>
            <a:ext cx="10800000" cy="276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82"/>
          <a:stretch>
            <a:fillRect/>
          </a:stretch>
        </p:blipFill>
        <p:spPr>
          <a:xfrm>
            <a:off x="982980" y="5085080"/>
            <a:ext cx="10800080" cy="187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50"/>
          <a:stretch>
            <a:fillRect/>
          </a:stretch>
        </p:blipFill>
        <p:spPr>
          <a:xfrm>
            <a:off x="622935" y="1090480"/>
            <a:ext cx="10800080" cy="363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520"/>
          <a:stretch>
            <a:fillRect/>
          </a:stretch>
        </p:blipFill>
        <p:spPr>
          <a:xfrm>
            <a:off x="622935" y="4725035"/>
            <a:ext cx="10800080" cy="1765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" t="26897" r="-18" b="-2243"/>
          <a:stretch>
            <a:fillRect/>
          </a:stretch>
        </p:blipFill>
        <p:spPr>
          <a:xfrm>
            <a:off x="695960" y="1052830"/>
            <a:ext cx="10800080" cy="484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1900" y="3140710"/>
            <a:ext cx="62230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9045" y="3970020"/>
            <a:ext cx="56261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210378"/>
            <a:ext cx="390476" cy="42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3079262"/>
            <a:ext cx="457142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929076"/>
            <a:ext cx="400000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1191299"/>
            <a:ext cx="447619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050575"/>
            <a:ext cx="361904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909851"/>
            <a:ext cx="400000" cy="40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210915"/>
            <a:ext cx="390476" cy="43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3074455"/>
            <a:ext cx="447619" cy="41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28040"/>
            <a:ext cx="10587355" cy="359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4293235"/>
            <a:ext cx="10587355" cy="268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62"/>
          <a:stretch>
            <a:fillRect/>
          </a:stretch>
        </p:blipFill>
        <p:spPr>
          <a:xfrm>
            <a:off x="695325" y="908685"/>
            <a:ext cx="10800080" cy="44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7040" y="4509135"/>
            <a:ext cx="13830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64540"/>
            <a:ext cx="10496550" cy="61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219940"/>
            <a:ext cx="380952" cy="4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909320"/>
            <a:ext cx="9118600" cy="61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80550" y="1628775"/>
            <a:ext cx="703580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077824"/>
            <a:ext cx="390476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80" y="2899225"/>
            <a:ext cx="10800000" cy="369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6027" y="3308809"/>
            <a:ext cx="1447619" cy="4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0313" y="4232756"/>
            <a:ext cx="1047619" cy="37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1275" y="4882515"/>
            <a:ext cx="82867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38"/>
          <a:stretch>
            <a:fillRect/>
          </a:stretch>
        </p:blipFill>
        <p:spPr>
          <a:xfrm>
            <a:off x="687070" y="1053015"/>
            <a:ext cx="10800080" cy="225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511675" y="981075"/>
            <a:ext cx="14478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43"/>
          <a:stretch>
            <a:fillRect/>
          </a:stretch>
        </p:blipFill>
        <p:spPr>
          <a:xfrm>
            <a:off x="911225" y="972185"/>
            <a:ext cx="10800080" cy="454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4585" y="3665855"/>
            <a:ext cx="205930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01105"/>
            <a:ext cx="10800000" cy="4270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81910" y="2777364"/>
            <a:ext cx="1866666" cy="51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15244" y="5417835"/>
            <a:ext cx="2161904" cy="514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15" b="2432"/>
          <a:stretch>
            <a:fillRect/>
          </a:stretch>
        </p:blipFill>
        <p:spPr>
          <a:xfrm>
            <a:off x="767715" y="981075"/>
            <a:ext cx="10800080" cy="165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7464425" y="909320"/>
            <a:ext cx="404876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590"/>
            <a:ext cx="10800000" cy="340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2536" y="2819221"/>
            <a:ext cx="666666" cy="40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0155" y="3628850"/>
            <a:ext cx="904761" cy="37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690"/>
            <a:ext cx="10800000" cy="3799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630" y="1238885"/>
            <a:ext cx="24384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2620" y="2853055"/>
            <a:ext cx="195961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20255" y="4590415"/>
            <a:ext cx="266509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9755" y="1014095"/>
            <a:ext cx="320675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05455" y="2863850"/>
            <a:ext cx="383667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5580" y="4538345"/>
            <a:ext cx="220726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