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7"/>
        <p:guide pos="3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5.png"/><Relationship Id="rId2" Type="http://schemas.openxmlformats.org/officeDocument/2006/relationships/tags" Target="../tags/tag1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5255" y="2708910"/>
            <a:ext cx="93821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66"/>
          <a:stretch>
            <a:fillRect/>
          </a:stretch>
        </p:blipFill>
        <p:spPr>
          <a:xfrm>
            <a:off x="688975" y="1053015"/>
            <a:ext cx="10800080" cy="37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605"/>
          <a:stretch>
            <a:fillRect/>
          </a:stretch>
        </p:blipFill>
        <p:spPr>
          <a:xfrm>
            <a:off x="688975" y="4869180"/>
            <a:ext cx="1080008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415415" y="1124585"/>
            <a:ext cx="217805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967980" y="2061210"/>
            <a:ext cx="257048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7176135" y="4797425"/>
            <a:ext cx="148018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71"/>
          <a:stretch>
            <a:fillRect/>
          </a:stretch>
        </p:blipFill>
        <p:spPr>
          <a:xfrm>
            <a:off x="695325" y="765360"/>
            <a:ext cx="10800080" cy="463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441"/>
          <a:stretch>
            <a:fillRect/>
          </a:stretch>
        </p:blipFill>
        <p:spPr>
          <a:xfrm>
            <a:off x="695325" y="5157470"/>
            <a:ext cx="10800080" cy="179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567940" y="1700530"/>
            <a:ext cx="237363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279650" y="4437380"/>
            <a:ext cx="178689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711450" y="6021070"/>
            <a:ext cx="4182745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95"/>
          <a:stretch>
            <a:fillRect/>
          </a:stretch>
        </p:blipFill>
        <p:spPr>
          <a:xfrm>
            <a:off x="839470" y="1197160"/>
            <a:ext cx="10800080" cy="523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711450" y="1988820"/>
            <a:ext cx="287147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4295775" y="2997200"/>
            <a:ext cx="31381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53333" y="4062636"/>
            <a:ext cx="2342857" cy="419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r="-6" b="25238"/>
          <a:stretch>
            <a:fillRect/>
          </a:stretch>
        </p:blipFill>
        <p:spPr>
          <a:xfrm>
            <a:off x="911860" y="1052830"/>
            <a:ext cx="10800080" cy="543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8970" y="4797425"/>
            <a:ext cx="392493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997015"/>
            <a:ext cx="10800000" cy="3783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76327" r="-6" b="-123"/>
          <a:stretch>
            <a:fillRect/>
          </a:stretch>
        </p:blipFill>
        <p:spPr>
          <a:xfrm>
            <a:off x="623570" y="1340485"/>
            <a:ext cx="1080008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2980" y="2277110"/>
            <a:ext cx="14014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688070" y="3140710"/>
            <a:ext cx="25190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271270" y="5805170"/>
            <a:ext cx="14014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92825"/>
            <a:ext cx="10800000" cy="172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7665" y="2467610"/>
            <a:ext cx="261112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4120" y="4860290"/>
            <a:ext cx="260858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5806118"/>
            <a:ext cx="876190" cy="41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1191414"/>
            <a:ext cx="1885713" cy="51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4125" y="1917065"/>
            <a:ext cx="246634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0570" y="2859405"/>
            <a:ext cx="45720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3490" y="3728085"/>
            <a:ext cx="233045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38770" y="4606925"/>
            <a:ext cx="229997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550610"/>
            <a:ext cx="10800000" cy="175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0285" y="2599690"/>
            <a:ext cx="409257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13555"/>
            <a:ext cx="10800000" cy="18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565215"/>
            <a:ext cx="10800000" cy="2817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469"/>
          <a:stretch>
            <a:fillRect/>
          </a:stretch>
        </p:blipFill>
        <p:spPr>
          <a:xfrm>
            <a:off x="791845" y="5085080"/>
            <a:ext cx="10800080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35"/>
          <a:stretch>
            <a:fillRect/>
          </a:stretch>
        </p:blipFill>
        <p:spPr>
          <a:xfrm>
            <a:off x="765810" y="1189540"/>
            <a:ext cx="10800080" cy="223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13"/>
          <a:stretch>
            <a:fillRect/>
          </a:stretch>
        </p:blipFill>
        <p:spPr>
          <a:xfrm>
            <a:off x="551180" y="3423920"/>
            <a:ext cx="10800080" cy="353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839960" y="4149090"/>
            <a:ext cx="1334770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335280" y="5013325"/>
            <a:ext cx="180340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