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68" r:id="rId6"/>
    <p:sldId id="345" r:id="rId7"/>
    <p:sldId id="344" r:id="rId8"/>
    <p:sldId id="343" r:id="rId9"/>
    <p:sldId id="341" r:id="rId10"/>
    <p:sldId id="369" r:id="rId11"/>
    <p:sldId id="339" r:id="rId12"/>
    <p:sldId id="370" r:id="rId13"/>
    <p:sldId id="338" r:id="rId14"/>
    <p:sldId id="336" r:id="rId15"/>
    <p:sldId id="335" r:id="rId16"/>
    <p:sldId id="333" r:id="rId17"/>
    <p:sldId id="371" r:id="rId18"/>
    <p:sldId id="332" r:id="rId19"/>
    <p:sldId id="331" r:id="rId20"/>
    <p:sldId id="330" r:id="rId21"/>
    <p:sldId id="329" r:id="rId22"/>
    <p:sldId id="327" r:id="rId23"/>
    <p:sldId id="326" r:id="rId24"/>
    <p:sldId id="372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35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14.png"/><Relationship Id="rId2" Type="http://schemas.openxmlformats.org/officeDocument/2006/relationships/tags" Target="../tags/tag15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2.xml"/><Relationship Id="rId7" Type="http://schemas.openxmlformats.org/officeDocument/2006/relationships/image" Target="../media/image16.png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15.png"/><Relationship Id="rId2" Type="http://schemas.openxmlformats.org/officeDocument/2006/relationships/tags" Target="../tags/tag18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image" Target="../media/image17.png"/><Relationship Id="rId2" Type="http://schemas.openxmlformats.org/officeDocument/2006/relationships/tags" Target="../tags/tag23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18.png"/><Relationship Id="rId2" Type="http://schemas.openxmlformats.org/officeDocument/2006/relationships/tags" Target="../tags/tag25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29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30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3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3.xml"/><Relationship Id="rId3" Type="http://schemas.openxmlformats.org/officeDocument/2006/relationships/image" Target="../media/image23.png"/><Relationship Id="rId2" Type="http://schemas.openxmlformats.org/officeDocument/2006/relationships/tags" Target="../tags/tag32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34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image" Target="../media/image5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image" Target="../media/image6.png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10.png"/><Relationship Id="rId2" Type="http://schemas.openxmlformats.org/officeDocument/2006/relationships/tags" Target="../tags/tag9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2.png"/><Relationship Id="rId2" Type="http://schemas.openxmlformats.org/officeDocument/2006/relationships/tags" Target="../tags/tag1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135" y="2421255"/>
            <a:ext cx="11717020" cy="2125345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9984740" y="3242945"/>
            <a:ext cx="1471930" cy="144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14"/>
          <a:stretch>
            <a:fillRect/>
          </a:stretch>
        </p:blipFill>
        <p:spPr>
          <a:xfrm>
            <a:off x="838835" y="1052830"/>
            <a:ext cx="10800080" cy="525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44" b="676"/>
          <a:stretch>
            <a:fillRect/>
          </a:stretch>
        </p:blipFill>
        <p:spPr>
          <a:xfrm>
            <a:off x="767715" y="1268730"/>
            <a:ext cx="10800080" cy="151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30"/>
          <a:stretch>
            <a:fillRect/>
          </a:stretch>
        </p:blipFill>
        <p:spPr>
          <a:xfrm>
            <a:off x="767715" y="2853055"/>
            <a:ext cx="10800080" cy="3744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487805" y="1844675"/>
            <a:ext cx="2477770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white">
          <a:xfrm>
            <a:off x="9768205" y="3644900"/>
            <a:ext cx="1958340" cy="82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810"/>
          <a:stretch>
            <a:fillRect/>
          </a:stretch>
        </p:blipFill>
        <p:spPr>
          <a:xfrm>
            <a:off x="695325" y="1197160"/>
            <a:ext cx="10800080" cy="267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0615"/>
            <a:ext cx="10800000" cy="167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739047" y="3994041"/>
            <a:ext cx="552380" cy="371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681904" y="4908966"/>
            <a:ext cx="885714" cy="457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266"/>
          <a:stretch>
            <a:fillRect/>
          </a:stretch>
        </p:blipFill>
        <p:spPr>
          <a:xfrm>
            <a:off x="681990" y="5661025"/>
            <a:ext cx="10800080" cy="792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1559560" y="2781300"/>
            <a:ext cx="195834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19"/>
          <a:stretch>
            <a:fillRect/>
          </a:stretch>
        </p:blipFill>
        <p:spPr>
          <a:xfrm>
            <a:off x="720090" y="1056825"/>
            <a:ext cx="10800080" cy="3668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10476" y="1304136"/>
            <a:ext cx="1590476" cy="41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7619" y="3105506"/>
            <a:ext cx="1114285" cy="41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901"/>
          <a:stretch>
            <a:fillRect/>
          </a:stretch>
        </p:blipFill>
        <p:spPr>
          <a:xfrm>
            <a:off x="767715" y="4725035"/>
            <a:ext cx="10800080" cy="165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6456045" y="5013325"/>
            <a:ext cx="71183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1" t="28370" r="441" b="2401"/>
          <a:stretch>
            <a:fillRect/>
          </a:stretch>
        </p:blipFill>
        <p:spPr>
          <a:xfrm>
            <a:off x="671195" y="837115"/>
            <a:ext cx="10800080" cy="4393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229040"/>
            <a:ext cx="10800000" cy="1811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567940" y="901065"/>
            <a:ext cx="252031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7967980" y="2726690"/>
            <a:ext cx="96901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6887845" y="5215890"/>
            <a:ext cx="264287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73"/>
          <a:stretch>
            <a:fillRect/>
          </a:stretch>
        </p:blipFill>
        <p:spPr>
          <a:xfrm>
            <a:off x="767715" y="1125220"/>
            <a:ext cx="10800080" cy="532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43" b="1130"/>
          <a:stretch>
            <a:fillRect/>
          </a:stretch>
        </p:blipFill>
        <p:spPr>
          <a:xfrm>
            <a:off x="767715" y="836295"/>
            <a:ext cx="10800080" cy="1584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73"/>
          <a:stretch>
            <a:fillRect/>
          </a:stretch>
        </p:blipFill>
        <p:spPr>
          <a:xfrm>
            <a:off x="767715" y="2277110"/>
            <a:ext cx="10800080" cy="4391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94" t="72533" r="894" b="3329"/>
          <a:stretch>
            <a:fillRect/>
          </a:stretch>
        </p:blipFill>
        <p:spPr>
          <a:xfrm>
            <a:off x="622935" y="981075"/>
            <a:ext cx="10800080" cy="1560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90"/>
          <a:stretch>
            <a:fillRect/>
          </a:stretch>
        </p:blipFill>
        <p:spPr>
          <a:xfrm>
            <a:off x="623570" y="2565400"/>
            <a:ext cx="10800080" cy="439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54"/>
          <a:stretch>
            <a:fillRect/>
          </a:stretch>
        </p:blipFill>
        <p:spPr>
          <a:xfrm>
            <a:off x="767715" y="1197160"/>
            <a:ext cx="10800080" cy="1793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36"/>
          <a:stretch>
            <a:fillRect/>
          </a:stretch>
        </p:blipFill>
        <p:spPr>
          <a:xfrm>
            <a:off x="839470" y="3068955"/>
            <a:ext cx="10800080" cy="345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59"/>
          <a:stretch>
            <a:fillRect/>
          </a:stretch>
        </p:blipFill>
        <p:spPr>
          <a:xfrm>
            <a:off x="623570" y="981260"/>
            <a:ext cx="10800080" cy="1715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55"/>
          <a:stretch>
            <a:fillRect/>
          </a:stretch>
        </p:blipFill>
        <p:spPr>
          <a:xfrm>
            <a:off x="623570" y="2421255"/>
            <a:ext cx="10800080" cy="453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0056495" y="4437380"/>
            <a:ext cx="76771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00952" y="4910504"/>
            <a:ext cx="1314285" cy="37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45"/>
          <a:stretch>
            <a:fillRect/>
          </a:stretch>
        </p:blipFill>
        <p:spPr>
          <a:xfrm>
            <a:off x="551180" y="1052830"/>
            <a:ext cx="10800080" cy="1870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140525"/>
            <a:ext cx="10800000" cy="346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916880"/>
            <a:ext cx="10800000" cy="284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7" y="3155293"/>
            <a:ext cx="447619" cy="40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72"/>
          <a:stretch>
            <a:fillRect/>
          </a:stretch>
        </p:blipFill>
        <p:spPr>
          <a:xfrm>
            <a:off x="767080" y="1052195"/>
            <a:ext cx="10800080" cy="5400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6540" y="2060575"/>
            <a:ext cx="532765" cy="81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37" b="-4597"/>
          <a:stretch>
            <a:fillRect/>
          </a:stretch>
        </p:blipFill>
        <p:spPr>
          <a:xfrm>
            <a:off x="911225" y="2565400"/>
            <a:ext cx="10800080" cy="208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0395"/>
            <a:ext cx="10358755" cy="6329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105" y="908685"/>
            <a:ext cx="57912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180" y="1268730"/>
            <a:ext cx="10800000" cy="5121668"/>
          </a:xfrm>
          <a:prstGeom prst="rect">
            <a:avLst/>
          </a:prstGeom>
        </p:spPr>
      </p:pic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5160010" y="2061210"/>
            <a:ext cx="102933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9815830" y="3043555"/>
            <a:ext cx="133858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6527800" y="4869180"/>
            <a:ext cx="131445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2935" y="2564765"/>
            <a:ext cx="10800000" cy="1606867"/>
          </a:xfrm>
          <a:prstGeom prst="rect">
            <a:avLst/>
          </a:prstGeom>
        </p:spPr>
      </p:pic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9120505" y="2637155"/>
            <a:ext cx="867410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/>
          <a:stretch>
            <a:fillRect/>
          </a:stretch>
        </p:blipFill>
        <p:spPr>
          <a:xfrm>
            <a:off x="720090" y="1197160"/>
            <a:ext cx="10793730" cy="553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38593" y="4313752"/>
            <a:ext cx="1066075" cy="30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8494" y="5113487"/>
            <a:ext cx="1637187" cy="41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530" y="910405"/>
            <a:ext cx="9889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48755" y="1795145"/>
            <a:ext cx="233743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0160" y="3624586"/>
            <a:ext cx="1020391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74523" y="6181677"/>
            <a:ext cx="1029112" cy="42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83575"/>
            <a:ext cx="10800000" cy="185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4008120" y="4751705"/>
            <a:ext cx="231203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13"/>
          <a:stretch>
            <a:fillRect/>
          </a:stretch>
        </p:blipFill>
        <p:spPr>
          <a:xfrm>
            <a:off x="838835" y="1196975"/>
            <a:ext cx="10800080" cy="446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4190" y="1196975"/>
            <a:ext cx="370713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15865" y="4089400"/>
            <a:ext cx="401955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443" b="385"/>
          <a:stretch>
            <a:fillRect/>
          </a:stretch>
        </p:blipFill>
        <p:spPr>
          <a:xfrm>
            <a:off x="551180" y="836930"/>
            <a:ext cx="10800080" cy="172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5185" y="765175"/>
            <a:ext cx="368236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2419800"/>
            <a:ext cx="10800000" cy="469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856105" y="2419985"/>
            <a:ext cx="266890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8626475" y="5104130"/>
            <a:ext cx="264160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379661" y="6272472"/>
            <a:ext cx="552380" cy="4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2024-01-06T17:20:08Z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