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46" r:id="rId6"/>
    <p:sldId id="334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7.png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5895" y="292481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9932035" cy="627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7845" y="908685"/>
            <a:ext cx="130302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7895" y="3500755"/>
            <a:ext cx="217551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2795" y="4437380"/>
            <a:ext cx="3081655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64540"/>
            <a:ext cx="9820275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4364990"/>
            <a:ext cx="69024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965" y="836930"/>
            <a:ext cx="9676765" cy="606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170" y="2708910"/>
            <a:ext cx="156146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4962996"/>
            <a:ext cx="2790476" cy="42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14"/>
          <a:stretch>
            <a:fillRect/>
          </a:stretch>
        </p:blipFill>
        <p:spPr>
          <a:xfrm>
            <a:off x="767715" y="1196975"/>
            <a:ext cx="10800080" cy="46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59785" y="2132965"/>
            <a:ext cx="444373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450" y="4149090"/>
            <a:ext cx="151066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47" b="-240"/>
          <a:stretch>
            <a:fillRect/>
          </a:stretch>
        </p:blipFill>
        <p:spPr>
          <a:xfrm>
            <a:off x="767715" y="836295"/>
            <a:ext cx="10800080" cy="20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8030" y="2061210"/>
            <a:ext cx="141922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78"/>
          <a:stretch>
            <a:fillRect/>
          </a:stretch>
        </p:blipFill>
        <p:spPr>
          <a:xfrm>
            <a:off x="767715" y="2708910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343660" y="3789045"/>
            <a:ext cx="26060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8616315" y="4580890"/>
            <a:ext cx="266446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70"/>
          <a:stretch>
            <a:fillRect/>
          </a:stretch>
        </p:blipFill>
        <p:spPr>
          <a:xfrm>
            <a:off x="695325" y="1773105"/>
            <a:ext cx="10800080" cy="183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239510" y="1845310"/>
            <a:ext cx="262763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17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520000" y="4735709"/>
            <a:ext cx="1085714" cy="421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3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3525" y="4438015"/>
            <a:ext cx="41910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620" y="1228090"/>
            <a:ext cx="287655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490" y="2144395"/>
            <a:ext cx="245745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43545" y="3157855"/>
            <a:ext cx="240665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2655" y="4978400"/>
            <a:ext cx="253746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5589085"/>
            <a:ext cx="10800000" cy="10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198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4635" y="3289300"/>
            <a:ext cx="3119755" cy="7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460" y="814070"/>
            <a:ext cx="9705340" cy="60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