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9" r:id="rId5"/>
    <p:sldId id="348" r:id="rId6"/>
    <p:sldId id="347" r:id="rId7"/>
    <p:sldId id="346" r:id="rId8"/>
    <p:sldId id="345" r:id="rId9"/>
    <p:sldId id="344" r:id="rId10"/>
    <p:sldId id="343" r:id="rId11"/>
    <p:sldId id="341" r:id="rId12"/>
    <p:sldId id="340" r:id="rId13"/>
    <p:sldId id="339" r:id="rId14"/>
    <p:sldId id="338" r:id="rId15"/>
    <p:sldId id="337" r:id="rId16"/>
    <p:sldId id="336" r:id="rId17"/>
    <p:sldId id="377" r:id="rId18"/>
    <p:sldId id="334" r:id="rId19"/>
    <p:sldId id="378" r:id="rId20"/>
    <p:sldId id="333" r:id="rId21"/>
    <p:sldId id="330" r:id="rId22"/>
    <p:sldId id="328" r:id="rId23"/>
    <p:sldId id="374" r:id="rId24"/>
    <p:sldId id="327" r:id="rId25"/>
    <p:sldId id="326" r:id="rId26"/>
    <p:sldId id="379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27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14.png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tags" Target="../tags/tag15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6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21.xml"/><Relationship Id="rId7" Type="http://schemas.openxmlformats.org/officeDocument/2006/relationships/image" Target="../media/image23.png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22.png"/><Relationship Id="rId2" Type="http://schemas.openxmlformats.org/officeDocument/2006/relationships/tags" Target="../tags/tag17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22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5.xml"/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tags" Target="../tags/tag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tags" Target="../tags/tag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2.png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43660" y="2925445"/>
            <a:ext cx="9686925" cy="1057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2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2605" y="4841240"/>
            <a:ext cx="226695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387"/>
          <a:stretch>
            <a:fillRect/>
          </a:stretch>
        </p:blipFill>
        <p:spPr>
          <a:xfrm>
            <a:off x="839470" y="1340485"/>
            <a:ext cx="10800080" cy="460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415" y="1557020"/>
            <a:ext cx="51428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1765" y="4437380"/>
            <a:ext cx="2856230" cy="43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3131635"/>
            <a:ext cx="10800000" cy="3607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15535" y="4120515"/>
            <a:ext cx="4238625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15335" y="5758180"/>
            <a:ext cx="3040380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31" b="-403"/>
          <a:stretch>
            <a:fillRect/>
          </a:stretch>
        </p:blipFill>
        <p:spPr>
          <a:xfrm>
            <a:off x="839470" y="1340485"/>
            <a:ext cx="10800080" cy="1727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4655820" y="1268730"/>
            <a:ext cx="206756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4557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340300"/>
            <a:ext cx="10800000" cy="5212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457"/>
          <a:stretch>
            <a:fillRect/>
          </a:stretch>
        </p:blipFill>
        <p:spPr>
          <a:xfrm>
            <a:off x="720090" y="836930"/>
            <a:ext cx="10800080" cy="5688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742" b="4765"/>
          <a:stretch>
            <a:fillRect/>
          </a:stretch>
        </p:blipFill>
        <p:spPr>
          <a:xfrm>
            <a:off x="767080" y="909320"/>
            <a:ext cx="10800080" cy="50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556835"/>
            <a:ext cx="10800000" cy="557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55"/>
          <a:stretch>
            <a:fillRect/>
          </a:stretch>
        </p:blipFill>
        <p:spPr>
          <a:xfrm>
            <a:off x="720090" y="1289050"/>
            <a:ext cx="10800080" cy="453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8880" y="1341120"/>
            <a:ext cx="62547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025" y="3063240"/>
            <a:ext cx="55054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4797425"/>
            <a:ext cx="552450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166" b="-938"/>
          <a:stretch>
            <a:fillRect/>
          </a:stretch>
        </p:blipFill>
        <p:spPr>
          <a:xfrm>
            <a:off x="982980" y="1341120"/>
            <a:ext cx="10800080" cy="1656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00"/>
          <a:stretch>
            <a:fillRect/>
          </a:stretch>
        </p:blipFill>
        <p:spPr>
          <a:xfrm>
            <a:off x="982980" y="2781300"/>
            <a:ext cx="10800080" cy="3816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98880" y="1341120"/>
            <a:ext cx="93408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6025" y="3063240"/>
            <a:ext cx="822325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4797425"/>
            <a:ext cx="825500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246"/>
          <a:stretch>
            <a:fillRect/>
          </a:stretch>
        </p:blipFill>
        <p:spPr>
          <a:xfrm>
            <a:off x="551815" y="1052645"/>
            <a:ext cx="10800080" cy="1994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32677" y="1474246"/>
            <a:ext cx="457142" cy="4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885890"/>
            <a:ext cx="10800000" cy="2961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61575" y="3172478"/>
            <a:ext cx="352380" cy="41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233003" y="5016201"/>
            <a:ext cx="390476" cy="42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5702750"/>
            <a:ext cx="10800000" cy="846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1242527" y="5895157"/>
            <a:ext cx="390476" cy="4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5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624761" y="4926710"/>
            <a:ext cx="1200000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462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220" y="4509135"/>
            <a:ext cx="8843645" cy="2248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82"/>
          <a:stretch>
            <a:fillRect/>
          </a:stretch>
        </p:blipFill>
        <p:spPr>
          <a:xfrm>
            <a:off x="622935" y="972185"/>
            <a:ext cx="10800080" cy="5553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8210" y="1997075"/>
            <a:ext cx="1576070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975" y="3717290"/>
            <a:ext cx="3523615" cy="75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35955" y="5586095"/>
            <a:ext cx="3923030" cy="682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00"/>
          <a:stretch>
            <a:fillRect/>
          </a:stretch>
        </p:blipFill>
        <p:spPr>
          <a:xfrm>
            <a:off x="911225" y="1700530"/>
            <a:ext cx="10800080" cy="460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53"/>
          <a:stretch>
            <a:fillRect/>
          </a:stretch>
        </p:blipFill>
        <p:spPr>
          <a:xfrm>
            <a:off x="911225" y="1124770"/>
            <a:ext cx="10800080" cy="751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4560" y="2637155"/>
            <a:ext cx="1426210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458"/>
          <a:stretch>
            <a:fillRect/>
          </a:stretch>
        </p:blipFill>
        <p:spPr>
          <a:xfrm>
            <a:off x="695325" y="2780665"/>
            <a:ext cx="10800080" cy="367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427"/>
          <a:stretch>
            <a:fillRect/>
          </a:stretch>
        </p:blipFill>
        <p:spPr>
          <a:xfrm>
            <a:off x="720090" y="1053015"/>
            <a:ext cx="10800080" cy="1847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8075" y="2061210"/>
            <a:ext cx="343789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6050" y="2925445"/>
            <a:ext cx="222948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032625" y="4797425"/>
            <a:ext cx="109791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10"/>
          <a:stretch>
            <a:fillRect/>
          </a:stretch>
        </p:blipFill>
        <p:spPr>
          <a:xfrm>
            <a:off x="767715" y="1557020"/>
            <a:ext cx="10800000" cy="3669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4810" y="2564765"/>
            <a:ext cx="154749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7845" y="2493010"/>
            <a:ext cx="179133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1700530"/>
            <a:ext cx="10800000" cy="3544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7104380" y="1412875"/>
            <a:ext cx="2397760" cy="906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9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24761" y="2124574"/>
            <a:ext cx="1371428" cy="4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0952" y="4067756"/>
            <a:ext cx="1638095" cy="304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9523" y="4982195"/>
            <a:ext cx="857142" cy="314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5791855"/>
            <a:ext cx="980952" cy="419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592"/>
          <a:stretch>
            <a:fillRect/>
          </a:stretch>
        </p:blipFill>
        <p:spPr>
          <a:xfrm>
            <a:off x="767080" y="1341120"/>
            <a:ext cx="10800080" cy="461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3710940" y="1484630"/>
            <a:ext cx="1388745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624060" y="3357245"/>
            <a:ext cx="202438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white">
          <a:xfrm>
            <a:off x="1343025" y="4220845"/>
            <a:ext cx="135445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7967980" y="5085080"/>
            <a:ext cx="1354455" cy="706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5" y="3277685"/>
            <a:ext cx="10800000" cy="353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40535" y="4177665"/>
            <a:ext cx="1857375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1764" y="6156161"/>
            <a:ext cx="1657142" cy="4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24" b="3272"/>
          <a:stretch>
            <a:fillRect/>
          </a:stretch>
        </p:blipFill>
        <p:spPr>
          <a:xfrm>
            <a:off x="839470" y="1054100"/>
            <a:ext cx="1080008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647440" y="1772920"/>
            <a:ext cx="109537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29523" y="3984281"/>
            <a:ext cx="2000000" cy="419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556835"/>
            <a:ext cx="10800000" cy="3743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09194" y="1794982"/>
            <a:ext cx="1285714" cy="4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4432" y="3623956"/>
            <a:ext cx="3457142" cy="419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1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10476" y="1381883"/>
            <a:ext cx="142857" cy="85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00" y="1381883"/>
            <a:ext cx="2161904" cy="41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542"/>
          <a:stretch>
            <a:fillRect/>
          </a:stretch>
        </p:blipFill>
        <p:spPr>
          <a:xfrm>
            <a:off x="720090" y="2853055"/>
            <a:ext cx="10800080" cy="367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3920000" y="3081547"/>
            <a:ext cx="2142857" cy="504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9405714" y="4891912"/>
            <a:ext cx="1876190" cy="514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281904" y="5911433"/>
            <a:ext cx="1676190" cy="304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23"/>
          <a:stretch>
            <a:fillRect/>
          </a:stretch>
        </p:blipFill>
        <p:spPr>
          <a:xfrm>
            <a:off x="767715" y="1124770"/>
            <a:ext cx="10800080" cy="168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529320" y="1076960"/>
            <a:ext cx="2767965" cy="728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780480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7301230" y="3962400"/>
            <a:ext cx="46672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2024-01-06T16:59:14Z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