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99656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575" y="972000"/>
            <a:ext cx="10187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2240" y="3784605"/>
            <a:ext cx="1176839" cy="37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7211" y="5357148"/>
            <a:ext cx="1320575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370" y="972000"/>
            <a:ext cx="9657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7732" y="1270224"/>
            <a:ext cx="1396617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9871" y="3664544"/>
            <a:ext cx="1260362" cy="3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2701" y="6152591"/>
            <a:ext cx="800500" cy="27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15" y="972000"/>
            <a:ext cx="995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4381" y="2736878"/>
            <a:ext cx="1298994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123" y="5283219"/>
            <a:ext cx="1176116" cy="386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505" y="2007235"/>
            <a:ext cx="21145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8725"/>
            <a:ext cx="10800000" cy="193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4377230"/>
            <a:ext cx="1466666" cy="419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58095" y="4377230"/>
            <a:ext cx="1628571" cy="51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4377230"/>
            <a:ext cx="961904" cy="515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3329042"/>
            <a:ext cx="1466666" cy="51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142" y="3338585"/>
            <a:ext cx="133333" cy="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81904" y="3338585"/>
            <a:ext cx="1257142" cy="41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3353792"/>
            <a:ext cx="1495238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7619" y="3468118"/>
            <a:ext cx="961904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81904" y="3363319"/>
            <a:ext cx="1657142" cy="504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43809" y="3314857"/>
            <a:ext cx="142857" cy="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3305333"/>
            <a:ext cx="1466666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53333" y="3314857"/>
            <a:ext cx="1371428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619" y="5362476"/>
            <a:ext cx="1466666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476" y="5476761"/>
            <a:ext cx="1171428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2024-01-05T09:12:55Z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