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5" r:id="rId5"/>
    <p:sldId id="344" r:id="rId6"/>
    <p:sldId id="343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2"/>
    <p:sldId id="327" r:id="rId23"/>
    <p:sldId id="366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3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3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4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tags" Target="../tags/tag5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25.png"/><Relationship Id="rId2" Type="http://schemas.openxmlformats.org/officeDocument/2006/relationships/tags" Target="../tags/tag6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95425" y="3141345"/>
            <a:ext cx="92011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908500"/>
            <a:ext cx="9541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45511" y="5944289"/>
            <a:ext cx="1337864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6715" y="980890"/>
            <a:ext cx="99776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71245" y="1035685"/>
            <a:ext cx="877570" cy="5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1435" y="5252449"/>
            <a:ext cx="510321" cy="38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580" y="972000"/>
            <a:ext cx="9852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43264" y="1259129"/>
            <a:ext cx="738512" cy="27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8585" y="2816592"/>
            <a:ext cx="1989640" cy="46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46605" y="3738888"/>
            <a:ext cx="278028" cy="278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51952" y="5305051"/>
            <a:ext cx="1520467" cy="374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5402" y="6131637"/>
            <a:ext cx="2198162" cy="461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908500"/>
            <a:ext cx="98649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60207" y="2674783"/>
            <a:ext cx="4288713" cy="46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8742" y="5137140"/>
            <a:ext cx="1322280" cy="469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088330"/>
            <a:ext cx="10800000" cy="2562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24441" y="2259785"/>
            <a:ext cx="1333332" cy="36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80890"/>
            <a:ext cx="9815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836745"/>
            <a:ext cx="87861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3269" y="1728265"/>
            <a:ext cx="1495343" cy="34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2526" y="2495749"/>
            <a:ext cx="1363629" cy="38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67909" y="5379625"/>
            <a:ext cx="751545" cy="341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8500"/>
            <a:ext cx="96810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14631" y="2788618"/>
            <a:ext cx="2006223" cy="46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7470" y="3694494"/>
            <a:ext cx="853711" cy="36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910"/>
          <a:stretch>
            <a:fillRect/>
          </a:stretch>
        </p:blipFill>
        <p:spPr>
          <a:xfrm>
            <a:off x="720090" y="4581525"/>
            <a:ext cx="10800080" cy="172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886"/>
          <a:stretch>
            <a:fillRect/>
          </a:stretch>
        </p:blipFill>
        <p:spPr>
          <a:xfrm>
            <a:off x="767080" y="1197160"/>
            <a:ext cx="10800080" cy="355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94"/>
          <a:stretch>
            <a:fillRect/>
          </a:stretch>
        </p:blipFill>
        <p:spPr>
          <a:xfrm>
            <a:off x="767080" y="4653280"/>
            <a:ext cx="10800080" cy="165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0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67619" y="4873486"/>
            <a:ext cx="828571" cy="37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35"/>
          <a:stretch>
            <a:fillRect/>
          </a:stretch>
        </p:blipFill>
        <p:spPr>
          <a:xfrm>
            <a:off x="695325" y="1268915"/>
            <a:ext cx="10800080" cy="5234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728"/>
          <a:stretch>
            <a:fillRect/>
          </a:stretch>
        </p:blipFill>
        <p:spPr>
          <a:xfrm>
            <a:off x="695960" y="1196975"/>
            <a:ext cx="10800080" cy="519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03" b="-197"/>
          <a:stretch>
            <a:fillRect/>
          </a:stretch>
        </p:blipFill>
        <p:spPr>
          <a:xfrm>
            <a:off x="695960" y="836930"/>
            <a:ext cx="1080008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57"/>
          <a:stretch>
            <a:fillRect/>
          </a:stretch>
        </p:blipFill>
        <p:spPr>
          <a:xfrm>
            <a:off x="695960" y="2564765"/>
            <a:ext cx="10800080" cy="432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66"/>
          <a:stretch>
            <a:fillRect/>
          </a:stretch>
        </p:blipFill>
        <p:spPr>
          <a:xfrm>
            <a:off x="983615" y="909320"/>
            <a:ext cx="10800080" cy="181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88480" y="836930"/>
            <a:ext cx="472503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12570" y="1840865"/>
            <a:ext cx="416369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39"/>
          <a:stretch>
            <a:fillRect/>
          </a:stretch>
        </p:blipFill>
        <p:spPr>
          <a:xfrm>
            <a:off x="983615" y="2924810"/>
            <a:ext cx="10800080" cy="2592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7536180" y="3666490"/>
            <a:ext cx="4321810" cy="802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1487805" y="4509135"/>
            <a:ext cx="2450465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49"/>
          <a:stretch>
            <a:fillRect/>
          </a:stretch>
        </p:blipFill>
        <p:spPr>
          <a:xfrm>
            <a:off x="623570" y="1628960"/>
            <a:ext cx="10800080" cy="4249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76095" y="2205355"/>
            <a:ext cx="120840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7968615" y="3068955"/>
            <a:ext cx="202882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9912350" y="4034790"/>
            <a:ext cx="1420495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1127760" y="5006975"/>
            <a:ext cx="513397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7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23" y="1391545"/>
            <a:ext cx="2057142" cy="4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48571" y="3107867"/>
            <a:ext cx="1228571" cy="51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15238" y="5062568"/>
            <a:ext cx="1342857" cy="30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421070"/>
            <a:ext cx="10800000" cy="1796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863" y="2640794"/>
            <a:ext cx="1838095" cy="515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3115"/>
            <a:ext cx="9932035" cy="5939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0645" y="2561590"/>
            <a:ext cx="227139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79650" y="5983605"/>
            <a:ext cx="2708910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53333" y="1191156"/>
            <a:ext cx="1285714" cy="4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8571" y="3020641"/>
            <a:ext cx="1695238" cy="41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0476" y="4859653"/>
            <a:ext cx="2247619" cy="51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3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4810125"/>
            <a:ext cx="212217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2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00780" y="2948305"/>
            <a:ext cx="31292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11335" y="4820920"/>
            <a:ext cx="187071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1904" y="5829398"/>
            <a:ext cx="1323809" cy="41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5915" y="972185"/>
            <a:ext cx="1993265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26275" y="2777490"/>
            <a:ext cx="306514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224020" y="4653280"/>
            <a:ext cx="332486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2024-01-06T16:13:17Z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