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7" r:id="rId5"/>
    <p:sldId id="346" r:id="rId6"/>
    <p:sldId id="345" r:id="rId7"/>
    <p:sldId id="344" r:id="rId8"/>
    <p:sldId id="343" r:id="rId9"/>
    <p:sldId id="341" r:id="rId10"/>
    <p:sldId id="340" r:id="rId11"/>
    <p:sldId id="339" r:id="rId12"/>
    <p:sldId id="338" r:id="rId13"/>
    <p:sldId id="337" r:id="rId14"/>
    <p:sldId id="335" r:id="rId15"/>
    <p:sldId id="334" r:id="rId16"/>
    <p:sldId id="333" r:id="rId17"/>
    <p:sldId id="367" r:id="rId18"/>
    <p:sldId id="332" r:id="rId19"/>
    <p:sldId id="331" r:id="rId20"/>
    <p:sldId id="329" r:id="rId21"/>
    <p:sldId id="328" r:id="rId22"/>
    <p:sldId id="327" r:id="rId23"/>
    <p:sldId id="326" r:id="rId24"/>
    <p:sldId id="325" r:id="rId25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1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2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14.png"/><Relationship Id="rId6" Type="http://schemas.openxmlformats.org/officeDocument/2006/relationships/tags" Target="../tags/tag8.xml"/><Relationship Id="rId5" Type="http://schemas.openxmlformats.org/officeDocument/2006/relationships/tags" Target="../tags/tag7.xml"/><Relationship Id="rId4" Type="http://schemas.openxmlformats.org/officeDocument/2006/relationships/tags" Target="../tags/tag6.xml"/><Relationship Id="rId3" Type="http://schemas.openxmlformats.org/officeDocument/2006/relationships/image" Target="../media/image16.png"/><Relationship Id="rId2" Type="http://schemas.openxmlformats.org/officeDocument/2006/relationships/tags" Target="../tags/tag5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9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2.png"/><Relationship Id="rId2" Type="http://schemas.openxmlformats.org/officeDocument/2006/relationships/tags" Target="../tags/tag10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4.xml"/><Relationship Id="rId3" Type="http://schemas.openxmlformats.org/officeDocument/2006/relationships/image" Target="../media/image10.png"/><Relationship Id="rId2" Type="http://schemas.openxmlformats.org/officeDocument/2006/relationships/tags" Target="../tags/tag3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17170" y="2381250"/>
            <a:ext cx="11757660" cy="2095500"/>
          </a:xfrm>
          <a:prstGeom prst="rect">
            <a:avLst/>
          </a:prstGeom>
        </p:spPr>
      </p:pic>
      <p:sp useBgFill="1">
        <p:nvSpPr>
          <p:cNvPr id="5" name="矩形 4"/>
          <p:cNvSpPr/>
          <p:nvPr>
            <p:custDataLst>
              <p:tags r:id="rId3"/>
            </p:custDataLst>
          </p:nvPr>
        </p:nvSpPr>
        <p:spPr bwMode="white">
          <a:xfrm>
            <a:off x="9912350" y="3213100"/>
            <a:ext cx="1856105" cy="1364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1052645"/>
            <a:ext cx="1004137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001"/>
          <a:stretch>
            <a:fillRect/>
          </a:stretch>
        </p:blipFill>
        <p:spPr>
          <a:xfrm>
            <a:off x="1056005" y="981075"/>
            <a:ext cx="10800080" cy="56885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735955" y="5805170"/>
            <a:ext cx="1858010" cy="549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1481270"/>
            <a:ext cx="10800000" cy="26821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380949" y="1700809"/>
            <a:ext cx="1923809" cy="419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4298130"/>
            <a:ext cx="10800000" cy="2618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white">
          <a:xfrm>
            <a:off x="9047615" y="4451016"/>
            <a:ext cx="2019047" cy="420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white">
          <a:xfrm>
            <a:off x="1523806" y="6199656"/>
            <a:ext cx="4285714" cy="458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img_1677721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999" b="-249"/>
          <a:stretch>
            <a:fillRect/>
          </a:stretch>
        </p:blipFill>
        <p:spPr>
          <a:xfrm>
            <a:off x="695325" y="836930"/>
            <a:ext cx="10800080" cy="7918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836110"/>
            <a:ext cx="10800000" cy="60984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691005" y="3428365"/>
            <a:ext cx="4735195" cy="630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699385" y="5156835"/>
            <a:ext cx="2008505" cy="686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908500"/>
            <a:ext cx="10800000" cy="60665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75460" y="1052830"/>
            <a:ext cx="3021965" cy="552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98005" y="3509645"/>
            <a:ext cx="4222750" cy="717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189"/>
          <a:stretch>
            <a:fillRect/>
          </a:stretch>
        </p:blipFill>
        <p:spPr>
          <a:xfrm>
            <a:off x="695325" y="1268730"/>
            <a:ext cx="10800080" cy="44069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079875" y="2997200"/>
            <a:ext cx="2435860" cy="781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657" b="-3656"/>
          <a:stretch>
            <a:fillRect/>
          </a:stretch>
        </p:blipFill>
        <p:spPr>
          <a:xfrm>
            <a:off x="720090" y="2061210"/>
            <a:ext cx="10800080" cy="27362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40595" y="1844675"/>
            <a:ext cx="1717040" cy="774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263525" y="2780665"/>
            <a:ext cx="1407795" cy="774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836930"/>
            <a:ext cx="9331325" cy="61728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164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4221295"/>
            <a:ext cx="10800000" cy="27059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60" y="908685"/>
            <a:ext cx="10168255" cy="59004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716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215238" y="4848322"/>
            <a:ext cx="1580952" cy="419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25" y="908500"/>
            <a:ext cx="1018445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2450" y="908500"/>
            <a:ext cx="964711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42429" y="1163743"/>
            <a:ext cx="314764" cy="365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25415" y="1954999"/>
            <a:ext cx="340286" cy="374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25415" y="3546018"/>
            <a:ext cx="340286" cy="374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91386" y="5145545"/>
            <a:ext cx="399836" cy="365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70" y="980890"/>
            <a:ext cx="891428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70429" y="1043840"/>
            <a:ext cx="322297" cy="338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70429" y="2515316"/>
            <a:ext cx="314436" cy="3462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86151" y="3994660"/>
            <a:ext cx="290854" cy="338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038986" y="5466135"/>
            <a:ext cx="369463" cy="338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1628590"/>
            <a:ext cx="10800000" cy="34813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14917" y="1876574"/>
            <a:ext cx="390476" cy="400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76822" y="3650616"/>
            <a:ext cx="447619" cy="410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241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005714" y="2133983"/>
            <a:ext cx="942857" cy="409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634285" y="2943561"/>
            <a:ext cx="1428571" cy="419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520000" y="4886549"/>
            <a:ext cx="1895238" cy="3047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658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00952" y="2249295"/>
            <a:ext cx="514285" cy="371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20000" y="3221564"/>
            <a:ext cx="628571" cy="305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110476" y="4031789"/>
            <a:ext cx="1676190" cy="419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279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834285" y="3127912"/>
            <a:ext cx="1990476" cy="419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320000" y="4949943"/>
            <a:ext cx="942857" cy="419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476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453120" y="1295400"/>
            <a:ext cx="2828925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510476" y="3192975"/>
            <a:ext cx="1838095" cy="514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224761" y="5023134"/>
            <a:ext cx="1723809" cy="514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237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2895415"/>
            <a:ext cx="10800000" cy="35604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white">
          <a:xfrm>
            <a:off x="3881755" y="4980940"/>
            <a:ext cx="3031490" cy="57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1046930"/>
            <a:ext cx="10800000" cy="47630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391275" y="2092960"/>
            <a:ext cx="3272790" cy="687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62735" y="3188970"/>
            <a:ext cx="2432685" cy="591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914775" y="4063365"/>
            <a:ext cx="2381250" cy="622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0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1145990"/>
            <a:ext cx="10800000" cy="45652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972175" y="1145540"/>
            <a:ext cx="2272030" cy="600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029065" y="3829685"/>
            <a:ext cx="2263140" cy="642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COMMONDATA" val="eyJoZGlkIjoiMGI4MTk1OTY3ODM4ZTg3ZDU5ZmNiYWExM2RhNTY4NDAifQ=="/>
  <p:tag name="commondata" val="eyJoZGlkIjoiN2RmYWE5MDU3ZTNmODU2NDE3MzE3MjRhZjMxMzEzYmM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 Windy 。</cp:lastModifiedBy>
  <cp:revision>63</cp:revision>
  <dcterms:created xsi:type="dcterms:W3CDTF">2015-09-16T06:44:00Z</dcterms:created>
  <dcterms:modified xsi:type="dcterms:W3CDTF">2024-01-06T16:49:24Z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