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8" r:id="rId4"/>
    <p:sldId id="397" r:id="rId5"/>
    <p:sldId id="396" r:id="rId6"/>
    <p:sldId id="395" r:id="rId7"/>
    <p:sldId id="393" r:id="rId8"/>
    <p:sldId id="392" r:id="rId9"/>
    <p:sldId id="391" r:id="rId10"/>
    <p:sldId id="390" r:id="rId11"/>
    <p:sldId id="389" r:id="rId12"/>
    <p:sldId id="388" r:id="rId13"/>
    <p:sldId id="387" r:id="rId14"/>
    <p:sldId id="386" r:id="rId15"/>
    <p:sldId id="385" r:id="rId16"/>
    <p:sldId id="384" r:id="rId17"/>
    <p:sldId id="382" r:id="rId18"/>
    <p:sldId id="381" r:id="rId19"/>
    <p:sldId id="380" r:id="rId20"/>
    <p:sldId id="379" r:id="rId21"/>
    <p:sldId id="378" r:id="rId22"/>
    <p:sldId id="377" r:id="rId23"/>
    <p:sldId id="375" r:id="rId24"/>
    <p:sldId id="374" r:id="rId25"/>
    <p:sldId id="373" r:id="rId26"/>
    <p:sldId id="372" r:id="rId27"/>
    <p:sldId id="371" r:id="rId28"/>
    <p:sldId id="369" r:id="rId29"/>
    <p:sldId id="368" r:id="rId30"/>
    <p:sldId id="367" r:id="rId31"/>
    <p:sldId id="366" r:id="rId32"/>
    <p:sldId id="365" r:id="rId33"/>
    <p:sldId id="364" r:id="rId34"/>
    <p:sldId id="362" r:id="rId35"/>
    <p:sldId id="361" r:id="rId36"/>
    <p:sldId id="360" r:id="rId37"/>
    <p:sldId id="359" r:id="rId38"/>
    <p:sldId id="358" r:id="rId39"/>
    <p:sldId id="357" r:id="rId40"/>
    <p:sldId id="356" r:id="rId41"/>
    <p:sldId id="355" r:id="rId42"/>
    <p:sldId id="354" r:id="rId43"/>
    <p:sldId id="353" r:id="rId44"/>
    <p:sldId id="352" r:id="rId45"/>
    <p:sldId id="350" r:id="rId46"/>
    <p:sldId id="349" r:id="rId47"/>
    <p:sldId id="348" r:id="rId48"/>
    <p:sldId id="347" r:id="rId49"/>
    <p:sldId id="345" r:id="rId50"/>
    <p:sldId id="344" r:id="rId51"/>
    <p:sldId id="343" r:id="rId52"/>
    <p:sldId id="342" r:id="rId53"/>
    <p:sldId id="341" r:id="rId54"/>
    <p:sldId id="339" r:id="rId55"/>
    <p:sldId id="337" r:id="rId56"/>
    <p:sldId id="326" r:id="rId57"/>
    <p:sldId id="325" r:id="rId58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2" Type="http://schemas.openxmlformats.org/officeDocument/2006/relationships/tags" Target="tags/tag38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2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tags" Target="../tags/tag13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image" Target="../media/image43.png"/><Relationship Id="rId2" Type="http://schemas.openxmlformats.org/officeDocument/2006/relationships/tags" Target="../tags/tag14.xml"/><Relationship Id="rId1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51.png"/><Relationship Id="rId2" Type="http://schemas.openxmlformats.org/officeDocument/2006/relationships/tags" Target="../tags/tag16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2.png"/><Relationship Id="rId2" Type="http://schemas.openxmlformats.org/officeDocument/2006/relationships/tags" Target="../tags/tag19.xml"/><Relationship Id="rId1" Type="http://schemas.openxmlformats.org/officeDocument/2006/relationships/image" Target="../media/image53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Relationship Id="rId3" Type="http://schemas.openxmlformats.org/officeDocument/2006/relationships/image" Target="../media/image56.png"/><Relationship Id="rId2" Type="http://schemas.openxmlformats.org/officeDocument/2006/relationships/tags" Target="../tags/tag20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9.png"/><Relationship Id="rId2" Type="http://schemas.openxmlformats.org/officeDocument/2006/relationships/tags" Target="../tags/tag22.xml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2.png"/><Relationship Id="rId2" Type="http://schemas.openxmlformats.org/officeDocument/2006/relationships/tags" Target="../tags/tag23.xml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64.png"/><Relationship Id="rId2" Type="http://schemas.openxmlformats.org/officeDocument/2006/relationships/tags" Target="../tags/tag24.xml"/><Relationship Id="rId1" Type="http://schemas.openxmlformats.org/officeDocument/2006/relationships/image" Target="../media/image63.pn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6.png"/><Relationship Id="rId2" Type="http://schemas.openxmlformats.org/officeDocument/2006/relationships/tags" Target="../tags/tag29.xml"/><Relationship Id="rId1" Type="http://schemas.openxmlformats.org/officeDocument/2006/relationships/image" Target="../media/image65.png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image" Target="../media/image6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image" Target="../media/image6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916245"/>
            <a:ext cx="10800000" cy="2915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3025140"/>
            <a:ext cx="10433050" cy="3909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0325" y="3266440"/>
            <a:ext cx="428625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70" b="216"/>
          <a:stretch>
            <a:fillRect/>
          </a:stretch>
        </p:blipFill>
        <p:spPr>
          <a:xfrm>
            <a:off x="839470" y="980440"/>
            <a:ext cx="10433050" cy="225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340300"/>
            <a:ext cx="10800000" cy="4120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901" y="1550151"/>
            <a:ext cx="314285" cy="33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3330" y="3553284"/>
            <a:ext cx="361904" cy="31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531435"/>
            <a:ext cx="10800000" cy="379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656" y="1617246"/>
            <a:ext cx="314285" cy="33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20845"/>
            <a:ext cx="10800000" cy="6125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4661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628590"/>
            <a:ext cx="10800000" cy="137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25" y="2789370"/>
            <a:ext cx="10800000" cy="215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401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19345"/>
            <a:ext cx="10800000" cy="405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538505"/>
            <a:ext cx="314285" cy="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539531"/>
            <a:ext cx="295238" cy="314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3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24677"/>
            <a:ext cx="314285" cy="333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348680"/>
            <a:ext cx="10800000" cy="1949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20" y="2453808"/>
            <a:ext cx="361904" cy="31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04"/>
          <a:stretch>
            <a:fillRect/>
          </a:stretch>
        </p:blipFill>
        <p:spPr>
          <a:xfrm>
            <a:off x="623570" y="1412875"/>
            <a:ext cx="10800080" cy="533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99" b="2998"/>
          <a:stretch>
            <a:fillRect/>
          </a:stretch>
        </p:blipFill>
        <p:spPr>
          <a:xfrm>
            <a:off x="695960" y="620395"/>
            <a:ext cx="10800080" cy="576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5928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5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5215"/>
            <a:ext cx="10800000" cy="4083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12690"/>
            <a:ext cx="10800000" cy="3936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628590"/>
            <a:ext cx="10800000" cy="355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180" y="1876384"/>
            <a:ext cx="295238" cy="3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382845"/>
            <a:ext cx="10800000" cy="401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2050" y="1412240"/>
            <a:ext cx="37465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083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488002"/>
            <a:ext cx="295238" cy="32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12690"/>
            <a:ext cx="10800000" cy="4163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901" y="1660420"/>
            <a:ext cx="314285" cy="32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10800000" cy="603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95"/>
          <a:stretch>
            <a:fillRect/>
          </a:stretch>
        </p:blipFill>
        <p:spPr>
          <a:xfrm>
            <a:off x="695325" y="1412875"/>
            <a:ext cx="10800080" cy="493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562" b="-2315"/>
          <a:stretch>
            <a:fillRect/>
          </a:stretch>
        </p:blipFill>
        <p:spPr>
          <a:xfrm>
            <a:off x="695960" y="1012190"/>
            <a:ext cx="10800080" cy="584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375985"/>
            <a:ext cx="10800000" cy="209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3330" y="2547579"/>
            <a:ext cx="361904" cy="31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184090"/>
            <a:ext cx="10800000" cy="4489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805" y="1116965"/>
            <a:ext cx="41719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31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220858"/>
            <a:ext cx="314285" cy="325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51"/>
          <a:stretch>
            <a:fillRect/>
          </a:stretch>
        </p:blipFill>
        <p:spPr>
          <a:xfrm>
            <a:off x="2567305" y="2349500"/>
            <a:ext cx="9217750" cy="456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00345"/>
            <a:ext cx="10800000" cy="3444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1425" y="1881618"/>
            <a:ext cx="295238" cy="32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0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43095"/>
            <a:ext cx="10800000" cy="6015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50"/>
          <a:stretch>
            <a:fillRect/>
          </a:stretch>
        </p:blipFill>
        <p:spPr>
          <a:xfrm>
            <a:off x="695960" y="1988820"/>
            <a:ext cx="10800080" cy="267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88"/>
          <a:stretch>
            <a:fillRect/>
          </a:stretch>
        </p:blipFill>
        <p:spPr>
          <a:xfrm>
            <a:off x="2581910" y="3357245"/>
            <a:ext cx="6913335" cy="198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69" b="-5874"/>
          <a:stretch>
            <a:fillRect/>
          </a:stretch>
        </p:blipFill>
        <p:spPr>
          <a:xfrm>
            <a:off x="710565" y="1269365"/>
            <a:ext cx="10800080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124585" y="1115060"/>
            <a:ext cx="487045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844490"/>
            <a:ext cx="10800000" cy="3401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1425" y="1987394"/>
            <a:ext cx="295238" cy="31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72735"/>
            <a:ext cx="10800000" cy="3222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656" y="1839478"/>
            <a:ext cx="314285" cy="33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556835"/>
            <a:ext cx="10800000" cy="479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64" b="2035"/>
          <a:stretch>
            <a:fillRect/>
          </a:stretch>
        </p:blipFill>
        <p:spPr>
          <a:xfrm>
            <a:off x="695325" y="836930"/>
            <a:ext cx="10800080" cy="57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050"/>
          <a:stretch>
            <a:fillRect/>
          </a:stretch>
        </p:blipFill>
        <p:spPr>
          <a:xfrm>
            <a:off x="720090" y="6237605"/>
            <a:ext cx="10800080" cy="69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384115"/>
            <a:ext cx="10800000" cy="408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656" y="1565256"/>
            <a:ext cx="314285" cy="324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5959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78550" y="4093845"/>
            <a:ext cx="96901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0395" y="4510405"/>
            <a:ext cx="185610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0120" y="5932805"/>
            <a:ext cx="162179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752952"/>
            <a:ext cx="304761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20000" y="3752952"/>
            <a:ext cx="676190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7142" y="4419619"/>
            <a:ext cx="1066666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34145" y="5046345"/>
            <a:ext cx="118110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3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24761" y="1143803"/>
            <a:ext cx="1542857" cy="40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625"/>
            <a:ext cx="10800000" cy="3960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5611495" y="3743960"/>
            <a:ext cx="48450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3386666" y="5740147"/>
            <a:ext cx="1742857" cy="32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94"/>
          <a:stretch>
            <a:fillRect/>
          </a:stretch>
        </p:blipFill>
        <p:spPr>
          <a:xfrm>
            <a:off x="720090" y="972185"/>
            <a:ext cx="10800080" cy="533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655" y="3068955"/>
            <a:ext cx="105410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1585" y="3717290"/>
            <a:ext cx="162433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04605" y="4940935"/>
            <a:ext cx="121412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196280"/>
            <a:ext cx="10800000" cy="450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66990" y="3587817"/>
            <a:ext cx="1704761" cy="40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8418" y="4922168"/>
            <a:ext cx="1409523" cy="333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63" b="1249"/>
          <a:stretch>
            <a:fillRect/>
          </a:stretch>
        </p:blipFill>
        <p:spPr>
          <a:xfrm>
            <a:off x="767080" y="836930"/>
            <a:ext cx="10800080" cy="129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231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988635"/>
            <a:ext cx="10800000" cy="252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0770" y="2560955"/>
            <a:ext cx="270383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81605" y="3880485"/>
            <a:ext cx="211772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20" y="4589595"/>
            <a:ext cx="10800000" cy="645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5092710" y="4753451"/>
            <a:ext cx="1819047" cy="32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91428" y="1820487"/>
            <a:ext cx="819047" cy="33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000" y="2487837"/>
            <a:ext cx="1085714" cy="4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53333" y="3145653"/>
            <a:ext cx="1000000" cy="333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1484445"/>
            <a:ext cx="10800000" cy="3917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9835" y="1570235"/>
            <a:ext cx="1104761" cy="333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52970" y="2171065"/>
            <a:ext cx="207899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76501" y="2904754"/>
            <a:ext cx="2000001" cy="333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3644" y="3572014"/>
            <a:ext cx="914285" cy="32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28882" y="4239274"/>
            <a:ext cx="1828571" cy="400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" t="37400" r="-223" b="429"/>
          <a:stretch>
            <a:fillRect/>
          </a:stretch>
        </p:blipFill>
        <p:spPr>
          <a:xfrm>
            <a:off x="720090" y="1700345"/>
            <a:ext cx="10800080" cy="119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240" y="1848485"/>
            <a:ext cx="56642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477737"/>
            <a:ext cx="314285" cy="33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7015"/>
            <a:ext cx="10800000" cy="2115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161901" y="3225741"/>
            <a:ext cx="314285" cy="31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171425" y="3902389"/>
            <a:ext cx="295238" cy="31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161901" y="4569507"/>
            <a:ext cx="314285" cy="32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58"/>
          <a:stretch>
            <a:fillRect/>
          </a:stretch>
        </p:blipFill>
        <p:spPr>
          <a:xfrm>
            <a:off x="720090" y="972185"/>
            <a:ext cx="10800080" cy="5481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2196280"/>
            <a:ext cx="10800000" cy="4655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82" b="1671"/>
          <a:stretch>
            <a:fillRect/>
          </a:stretch>
        </p:blipFill>
        <p:spPr>
          <a:xfrm>
            <a:off x="982980" y="908685"/>
            <a:ext cx="10800080" cy="122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4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572960"/>
            <a:ext cx="10800000" cy="2816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2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62830" y="1598295"/>
            <a:ext cx="308737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38920" y="2186305"/>
            <a:ext cx="212471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5415" y="3428365"/>
            <a:ext cx="208343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8905"/>
            <a:ext cx="10800000" cy="2515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8357870" y="4084320"/>
            <a:ext cx="306959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310476" y="4882589"/>
            <a:ext cx="1380952" cy="333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7757795" y="5275580"/>
            <a:ext cx="417004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1348571" y="6187976"/>
            <a:ext cx="2647619" cy="362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3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3861435"/>
            <a:ext cx="9707880" cy="3123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0"/>
          <a:stretch>
            <a:fillRect/>
          </a:stretch>
        </p:blipFill>
        <p:spPr>
          <a:xfrm>
            <a:off x="695960" y="764725"/>
            <a:ext cx="10800000" cy="5843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1415415" y="1340485"/>
            <a:ext cx="1008062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180" y="1988820"/>
            <a:ext cx="1085596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0" name="矩形 79"/>
          <p:cNvSpPr/>
          <p:nvPr>
            <p:custDataLst>
              <p:tags r:id="rId3"/>
            </p:custDataLst>
          </p:nvPr>
        </p:nvSpPr>
        <p:spPr bwMode="white">
          <a:xfrm>
            <a:off x="640080" y="2637155"/>
            <a:ext cx="1085596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1" name="矩形 80"/>
          <p:cNvSpPr/>
          <p:nvPr>
            <p:custDataLst>
              <p:tags r:id="rId4"/>
            </p:custDataLst>
          </p:nvPr>
        </p:nvSpPr>
        <p:spPr bwMode="white">
          <a:xfrm>
            <a:off x="623570" y="3275965"/>
            <a:ext cx="1091247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2" name="矩形 81"/>
          <p:cNvSpPr/>
          <p:nvPr>
            <p:custDataLst>
              <p:tags r:id="rId5"/>
            </p:custDataLst>
          </p:nvPr>
        </p:nvSpPr>
        <p:spPr bwMode="white">
          <a:xfrm>
            <a:off x="640080" y="3992245"/>
            <a:ext cx="1085596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3" name="矩形 82"/>
          <p:cNvSpPr/>
          <p:nvPr>
            <p:custDataLst>
              <p:tags r:id="rId6"/>
            </p:custDataLst>
          </p:nvPr>
        </p:nvSpPr>
        <p:spPr bwMode="white">
          <a:xfrm>
            <a:off x="695960" y="4653280"/>
            <a:ext cx="1095248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4" name="矩形 83"/>
          <p:cNvSpPr/>
          <p:nvPr>
            <p:custDataLst>
              <p:tags r:id="rId7"/>
            </p:custDataLst>
          </p:nvPr>
        </p:nvSpPr>
        <p:spPr bwMode="white">
          <a:xfrm>
            <a:off x="479425" y="5324475"/>
            <a:ext cx="1105725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5" name="矩形 84"/>
          <p:cNvSpPr/>
          <p:nvPr>
            <p:custDataLst>
              <p:tags r:id="rId8"/>
            </p:custDataLst>
          </p:nvPr>
        </p:nvSpPr>
        <p:spPr bwMode="white">
          <a:xfrm>
            <a:off x="695960" y="5949315"/>
            <a:ext cx="1085596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" grpId="0" bldLvl="0" animBg="1"/>
      <p:bldP spid="80" grpId="0" bldLvl="0" animBg="1"/>
      <p:bldP spid="81" grpId="0" bldLvl="0" animBg="1"/>
      <p:bldP spid="82" grpId="0" bldLvl="0" animBg="1"/>
      <p:bldP spid="83" grpId="0" bldLvl="0" animBg="1"/>
      <p:bldP spid="84" grpId="0" bldLvl="0" animBg="1"/>
      <p:bldP spid="85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70" y="1664150"/>
            <a:ext cx="10800000" cy="3893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5960" y="1682115"/>
            <a:ext cx="1083754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5960" y="2341245"/>
            <a:ext cx="1078865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5960" y="2880995"/>
            <a:ext cx="11016615" cy="5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95960" y="3620770"/>
            <a:ext cx="927671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695960" y="4994275"/>
            <a:ext cx="3430905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717675" y="4265295"/>
            <a:ext cx="9733915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6" grpId="0" bldLvl="0" animBg="1"/>
      <p:bldP spid="37" grpId="0" bldLvl="0" animBg="1"/>
      <p:bldP spid="5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64125"/>
            <a:ext cx="10800000" cy="3948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3330" y="1588112"/>
            <a:ext cx="361904" cy="324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1425" y="2265273"/>
            <a:ext cx="295238" cy="31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1901" y="2932897"/>
            <a:ext cx="314285" cy="324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1425" y="3600521"/>
            <a:ext cx="295238" cy="324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61901" y="4268145"/>
            <a:ext cx="314285" cy="33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9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46"/>
          <a:stretch>
            <a:fillRect/>
          </a:stretch>
        </p:blipFill>
        <p:spPr>
          <a:xfrm>
            <a:off x="695960" y="3014345"/>
            <a:ext cx="10800080" cy="3079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51"/>
          <a:stretch>
            <a:fillRect/>
          </a:stretch>
        </p:blipFill>
        <p:spPr>
          <a:xfrm>
            <a:off x="695325" y="1484815"/>
            <a:ext cx="10800080" cy="465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30"/>
          <a:stretch>
            <a:fillRect/>
          </a:stretch>
        </p:blipFill>
        <p:spPr>
          <a:xfrm>
            <a:off x="720090" y="972185"/>
            <a:ext cx="10800080" cy="5885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2024-01-05T05:02:35Z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