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8" r:id="rId5"/>
    <p:sldId id="347" r:id="rId6"/>
    <p:sldId id="346" r:id="rId7"/>
    <p:sldId id="345" r:id="rId8"/>
    <p:sldId id="344" r:id="rId9"/>
    <p:sldId id="342" r:id="rId10"/>
    <p:sldId id="341" r:id="rId11"/>
    <p:sldId id="369" r:id="rId12"/>
    <p:sldId id="340" r:id="rId13"/>
    <p:sldId id="339" r:id="rId14"/>
    <p:sldId id="338" r:id="rId15"/>
    <p:sldId id="336" r:id="rId16"/>
    <p:sldId id="335" r:id="rId17"/>
    <p:sldId id="334" r:id="rId18"/>
    <p:sldId id="333" r:id="rId19"/>
    <p:sldId id="332" r:id="rId20"/>
    <p:sldId id="331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4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8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6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7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35915" y="2421255"/>
            <a:ext cx="11701145" cy="2146935"/>
          </a:xfrm>
          <a:prstGeom prst="rect">
            <a:avLst/>
          </a:prstGeom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white">
          <a:xfrm>
            <a:off x="9192895" y="3284855"/>
            <a:ext cx="2257425" cy="1461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44" b="-1911"/>
          <a:stretch>
            <a:fillRect/>
          </a:stretch>
        </p:blipFill>
        <p:spPr>
          <a:xfrm>
            <a:off x="911860" y="1917065"/>
            <a:ext cx="10800080" cy="3671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07485" y="2132965"/>
            <a:ext cx="369760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40595" y="3860800"/>
            <a:ext cx="1766570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261110" y="4797425"/>
            <a:ext cx="1057275" cy="53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764990"/>
            <a:ext cx="10800000" cy="555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660" y="908500"/>
            <a:ext cx="95882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845" y="900430"/>
            <a:ext cx="10556875" cy="2521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3285490"/>
            <a:ext cx="10556875" cy="3682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836930"/>
            <a:ext cx="9114155" cy="6150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9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6666" y="2181623"/>
            <a:ext cx="380952" cy="419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2126430"/>
            <a:ext cx="10800000" cy="2785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45103" y="3280823"/>
            <a:ext cx="352380" cy="410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125035"/>
            <a:ext cx="10800000" cy="4517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72386" y="1344260"/>
            <a:ext cx="390477" cy="409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485080"/>
            <a:ext cx="10800000" cy="3775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95" y="2493010"/>
            <a:ext cx="880110" cy="1091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755015"/>
            <a:ext cx="10335895" cy="4476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5256530"/>
            <a:ext cx="10335895" cy="1703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16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15238" y="4991184"/>
            <a:ext cx="2257142" cy="419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765175"/>
            <a:ext cx="9917430" cy="6182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92785"/>
            <a:ext cx="9781540" cy="6249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92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12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04491" y="1250260"/>
            <a:ext cx="1798217" cy="445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2875" y="2901315"/>
            <a:ext cx="6526530" cy="76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19286" y="5053159"/>
            <a:ext cx="2280212" cy="39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48342" y="5999246"/>
            <a:ext cx="3123707" cy="463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052645"/>
            <a:ext cx="10800000" cy="494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19010" y="989330"/>
            <a:ext cx="4196715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4908" y="2253178"/>
            <a:ext cx="2228571" cy="41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80935" y="4142105"/>
            <a:ext cx="379666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56813" y="5178288"/>
            <a:ext cx="1171428" cy="41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3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62857" y="1305858"/>
            <a:ext cx="2714284" cy="372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3809" y="2288354"/>
            <a:ext cx="1666666" cy="305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0952" y="5045068"/>
            <a:ext cx="2057142" cy="305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636970"/>
            <a:ext cx="10800000" cy="1668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43815" y="2703701"/>
            <a:ext cx="2076190" cy="41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5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24761" y="4080652"/>
            <a:ext cx="1714286" cy="314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238" y="4891191"/>
            <a:ext cx="1609523" cy="41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39047" y="1200871"/>
            <a:ext cx="1266666" cy="41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15238" y="3089065"/>
            <a:ext cx="1361904" cy="371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10555" y="4710430"/>
            <a:ext cx="3042920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645" y="620845"/>
            <a:ext cx="10800000" cy="5507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95883" y="1821498"/>
            <a:ext cx="1809523" cy="524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48264" y="2850630"/>
            <a:ext cx="1714285" cy="31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33978" y="4575378"/>
            <a:ext cx="1476190" cy="524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460" y="5958020"/>
            <a:ext cx="10800000" cy="933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5381031" y="6253350"/>
            <a:ext cx="638095" cy="504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8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17900" y="4900295"/>
            <a:ext cx="2220595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040"/>
          <a:stretch>
            <a:fillRect/>
          </a:stretch>
        </p:blipFill>
        <p:spPr>
          <a:xfrm>
            <a:off x="695325" y="1628775"/>
            <a:ext cx="10800080" cy="3600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3660" y="2616200"/>
            <a:ext cx="3803015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79875" y="3573145"/>
            <a:ext cx="339979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WPS 演示</Application>
  <PresentationFormat>宽屏</PresentationFormat>
  <Paragraphs>2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2024-01-06T16:54:16Z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