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5415" y="2853055"/>
            <a:ext cx="92392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56835"/>
            <a:ext cx="10800000" cy="354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390" y="3298825"/>
            <a:ext cx="985837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10640" y="4201160"/>
            <a:ext cx="551815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00" y="908500"/>
            <a:ext cx="10131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55850" y="2650490"/>
            <a:ext cx="874712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9330" y="3538855"/>
            <a:ext cx="1019810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9061" y="4504027"/>
            <a:ext cx="786254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28370" y="5835015"/>
            <a:ext cx="10414000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44270" y="5165725"/>
            <a:ext cx="1019810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  <p:bldP spid="2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720" y="966920"/>
            <a:ext cx="10171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3615" y="862330"/>
            <a:ext cx="10476230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83615" y="1878330"/>
            <a:ext cx="1042416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83615" y="2685415"/>
            <a:ext cx="1023112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983615" y="3588385"/>
            <a:ext cx="1020699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83615" y="4253230"/>
            <a:ext cx="1019365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983615" y="5194300"/>
            <a:ext cx="1037526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983615" y="5993130"/>
            <a:ext cx="1029144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20" grpId="0" bldLvl="0" animBg="1"/>
      <p:bldP spid="26" grpId="0" bldLvl="0" animBg="1"/>
      <p:bldP spid="35" grpId="0" bldLvl="0" animBg="1"/>
      <p:bldP spid="41" grpId="0" bldLvl="0" animBg="1"/>
      <p:bldP spid="4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80" y="1511115"/>
            <a:ext cx="10800000" cy="353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637665"/>
            <a:ext cx="862647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3570" y="3479165"/>
            <a:ext cx="1083627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570" y="4155440"/>
            <a:ext cx="693547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12850" y="2518410"/>
            <a:ext cx="1033589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2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419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36745"/>
            <a:ext cx="95388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16680" y="3560445"/>
            <a:ext cx="2172335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0100" y="4444365"/>
            <a:ext cx="241871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8900" y="5273040"/>
            <a:ext cx="170116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61130" y="6040120"/>
            <a:ext cx="676021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325" y="3663130"/>
            <a:ext cx="10800000" cy="79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631315" y="3789045"/>
            <a:ext cx="929894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815" y="2727960"/>
            <a:ext cx="995299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82065" y="3742055"/>
            <a:ext cx="1002474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43965" y="4645660"/>
            <a:ext cx="63125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290" y="1952625"/>
            <a:ext cx="992441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2540" y="2864485"/>
            <a:ext cx="818769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77340" y="4566920"/>
            <a:ext cx="99428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282065" y="5397500"/>
            <a:ext cx="986663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5" grpId="0" bldLvl="0" animBg="1"/>
      <p:bldP spid="2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2024-01-06T16:00:38Z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