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9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tags" Target="../tags/tag11.xml"/><Relationship Id="rId3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3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14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25.png"/><Relationship Id="rId2" Type="http://schemas.openxmlformats.org/officeDocument/2006/relationships/tags" Target="../tags/tag15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18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image" Target="../media/image10.png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43050" y="2925445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64540"/>
            <a:ext cx="10413365" cy="623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836930"/>
            <a:ext cx="10439400" cy="608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700980"/>
            <a:ext cx="10800000" cy="341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248406"/>
            <a:ext cx="352380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086892"/>
            <a:ext cx="380952" cy="4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80255"/>
            <a:ext cx="8937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50977" y="2558337"/>
            <a:ext cx="323128" cy="3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785"/>
            <a:ext cx="10444480" cy="620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6540" y="1845310"/>
            <a:ext cx="48958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06"/>
          <a:stretch>
            <a:fillRect/>
          </a:stretch>
        </p:blipFill>
        <p:spPr>
          <a:xfrm>
            <a:off x="767715" y="981075"/>
            <a:ext cx="10800080" cy="518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195645"/>
            <a:ext cx="10800000" cy="1724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74" b="-1729"/>
          <a:stretch>
            <a:fillRect/>
          </a:stretch>
        </p:blipFill>
        <p:spPr>
          <a:xfrm>
            <a:off x="695325" y="1340485"/>
            <a:ext cx="10800080" cy="100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77"/>
          <a:stretch>
            <a:fillRect/>
          </a:stretch>
        </p:blipFill>
        <p:spPr>
          <a:xfrm>
            <a:off x="767080" y="3789045"/>
            <a:ext cx="10800080" cy="2880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82"/>
          <a:stretch>
            <a:fillRect/>
          </a:stretch>
        </p:blipFill>
        <p:spPr>
          <a:xfrm>
            <a:off x="551180" y="1268915"/>
            <a:ext cx="10800080" cy="866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19"/>
          <a:stretch>
            <a:fillRect/>
          </a:stretch>
        </p:blipFill>
        <p:spPr>
          <a:xfrm>
            <a:off x="623570" y="1988820"/>
            <a:ext cx="10800080" cy="468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08500"/>
            <a:ext cx="9991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898"/>
          <a:stretch>
            <a:fillRect/>
          </a:stretch>
        </p:blipFill>
        <p:spPr>
          <a:xfrm>
            <a:off x="983615" y="693420"/>
            <a:ext cx="10688955" cy="1842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20"/>
          <a:stretch>
            <a:fillRect/>
          </a:stretch>
        </p:blipFill>
        <p:spPr>
          <a:xfrm>
            <a:off x="983615" y="2204720"/>
            <a:ext cx="10688955" cy="4703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557"/>
          <a:stretch>
            <a:fillRect/>
          </a:stretch>
        </p:blipFill>
        <p:spPr>
          <a:xfrm>
            <a:off x="839470" y="1197160"/>
            <a:ext cx="10800080" cy="1882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69"/>
          <a:stretch>
            <a:fillRect/>
          </a:stretch>
        </p:blipFill>
        <p:spPr>
          <a:xfrm>
            <a:off x="911225" y="2997200"/>
            <a:ext cx="10800080" cy="2881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14"/>
          <a:stretch>
            <a:fillRect/>
          </a:stretch>
        </p:blipFill>
        <p:spPr>
          <a:xfrm>
            <a:off x="720090" y="908870"/>
            <a:ext cx="10800080" cy="205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1210225"/>
            <a:ext cx="1333334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2077192"/>
            <a:ext cx="761904" cy="4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52"/>
          <a:stretch>
            <a:fillRect/>
          </a:stretch>
        </p:blipFill>
        <p:spPr>
          <a:xfrm>
            <a:off x="720090" y="2853055"/>
            <a:ext cx="10800080" cy="28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291320" y="3642995"/>
            <a:ext cx="2229485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82065" y="4692015"/>
            <a:ext cx="321691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98"/>
          <a:stretch>
            <a:fillRect/>
          </a:stretch>
        </p:blipFill>
        <p:spPr>
          <a:xfrm>
            <a:off x="695960" y="1628960"/>
            <a:ext cx="10800080" cy="1746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210435" y="2422525"/>
            <a:ext cx="4681220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10"/>
          <a:stretch>
            <a:fillRect/>
          </a:stretch>
        </p:blipFill>
        <p:spPr>
          <a:xfrm>
            <a:off x="695960" y="3716655"/>
            <a:ext cx="10800080" cy="194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341755" y="4754245"/>
            <a:ext cx="118808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64"/>
          <a:stretch>
            <a:fillRect/>
          </a:stretch>
        </p:blipFill>
        <p:spPr>
          <a:xfrm>
            <a:off x="839470" y="2081080"/>
            <a:ext cx="10800080" cy="270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35730" y="2969895"/>
            <a:ext cx="772795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91920" y="4025265"/>
            <a:ext cx="78536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77240"/>
            <a:ext cx="10058400" cy="6080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5722464"/>
            <a:ext cx="352380" cy="410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25"/>
          <a:stretch>
            <a:fillRect/>
          </a:stretch>
        </p:blipFill>
        <p:spPr>
          <a:xfrm>
            <a:off x="720090" y="972185"/>
            <a:ext cx="10800080" cy="548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82065" y="1231265"/>
            <a:ext cx="56642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3175" y="2891790"/>
            <a:ext cx="553085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2530" y="4725035"/>
            <a:ext cx="63373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14755" y="5661025"/>
            <a:ext cx="63373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92"/>
          <a:stretch>
            <a:fillRect/>
          </a:stretch>
        </p:blipFill>
        <p:spPr>
          <a:xfrm>
            <a:off x="2927350" y="1988820"/>
            <a:ext cx="7776935" cy="96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77" b="-3396"/>
          <a:stretch>
            <a:fillRect/>
          </a:stretch>
        </p:blipFill>
        <p:spPr>
          <a:xfrm>
            <a:off x="767080" y="1268730"/>
            <a:ext cx="10800080" cy="86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036"/>
          <a:stretch>
            <a:fillRect/>
          </a:stretch>
        </p:blipFill>
        <p:spPr>
          <a:xfrm>
            <a:off x="767080" y="2780665"/>
            <a:ext cx="10800080" cy="2592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415415" y="1259840"/>
            <a:ext cx="63373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white">
          <a:xfrm>
            <a:off x="1271270" y="2780665"/>
            <a:ext cx="63373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8"/>
            </p:custDataLst>
          </p:nvPr>
        </p:nvSpPr>
        <p:spPr bwMode="white">
          <a:xfrm>
            <a:off x="1192530" y="4725035"/>
            <a:ext cx="63373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86"/>
          <a:stretch>
            <a:fillRect/>
          </a:stretch>
        </p:blipFill>
        <p:spPr>
          <a:xfrm>
            <a:off x="839470" y="1557020"/>
            <a:ext cx="10800080" cy="3640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1557020"/>
            <a:ext cx="63373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271270" y="3644900"/>
            <a:ext cx="63373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836930"/>
            <a:ext cx="10253345" cy="6084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