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7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68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4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285305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7815" y="1953260"/>
            <a:ext cx="220408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4590" y="3812540"/>
            <a:ext cx="303403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10430" y="4761230"/>
            <a:ext cx="326644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67905" y="972185"/>
            <a:ext cx="308800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01105" y="3743325"/>
            <a:ext cx="409765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80890"/>
            <a:ext cx="9877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58825" y="5294354"/>
            <a:ext cx="1193299" cy="33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972000"/>
            <a:ext cx="9927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13718" y="1848712"/>
            <a:ext cx="980518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0352" y="4408712"/>
            <a:ext cx="2066091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6571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85890" y="1995561"/>
            <a:ext cx="1456229" cy="27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4550" y="5144770"/>
            <a:ext cx="200914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9913620" cy="6176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4595" y="2637155"/>
            <a:ext cx="154876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80" y="1124400"/>
            <a:ext cx="9852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21025" y="2873282"/>
            <a:ext cx="195484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58669" y="3717270"/>
            <a:ext cx="2484830" cy="4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210103"/>
            <a:ext cx="1276190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81904" y="4914991"/>
            <a:ext cx="1095238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3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5125"/>
            <a:ext cx="10800000" cy="361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48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5802298"/>
            <a:ext cx="1400000" cy="41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86"/>
          <a:stretch>
            <a:fillRect/>
          </a:stretch>
        </p:blipFill>
        <p:spPr>
          <a:xfrm>
            <a:off x="695325" y="1480185"/>
            <a:ext cx="10800080" cy="389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65" b="1135"/>
          <a:stretch>
            <a:fillRect/>
          </a:stretch>
        </p:blipFill>
        <p:spPr>
          <a:xfrm>
            <a:off x="767715" y="1772920"/>
            <a:ext cx="10800080" cy="3456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180" y="1000760"/>
            <a:ext cx="3550285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4087086"/>
            <a:ext cx="1571428" cy="5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00952" y="5039712"/>
            <a:ext cx="2695238" cy="5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23485"/>
            <a:ext cx="10800000" cy="401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14609" y="1680750"/>
            <a:ext cx="1504761" cy="41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5855" y="4408805"/>
            <a:ext cx="2210435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10404475" cy="612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34120" y="2590165"/>
            <a:ext cx="19183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34780" y="4365625"/>
            <a:ext cx="209042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905" y="5301615"/>
            <a:ext cx="110363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90" y="980255"/>
            <a:ext cx="9902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87791" y="1172546"/>
            <a:ext cx="130985" cy="69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6523" y="1172546"/>
            <a:ext cx="1257462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0047" y="2850725"/>
            <a:ext cx="777181" cy="38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7236" y="5376734"/>
            <a:ext cx="750984" cy="47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4318" y="1169527"/>
            <a:ext cx="878620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9036" y="2109225"/>
            <a:ext cx="582847" cy="27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4467" y="4528077"/>
            <a:ext cx="878620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9521" y="5372064"/>
            <a:ext cx="974312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715" y="764725"/>
            <a:ext cx="1066101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9340" y="2841386"/>
            <a:ext cx="1795656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73353" y="5570798"/>
            <a:ext cx="1786254" cy="41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440" y="5957385"/>
            <a:ext cx="10800000" cy="104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93"/>
          <a:stretch>
            <a:fillRect/>
          </a:stretch>
        </p:blipFill>
        <p:spPr>
          <a:xfrm>
            <a:off x="720090" y="1588770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65010" y="1772920"/>
            <a:ext cx="1717675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9375" y="3500755"/>
            <a:ext cx="130111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46" b="-6108"/>
          <a:stretch>
            <a:fillRect/>
          </a:stretch>
        </p:blipFill>
        <p:spPr>
          <a:xfrm>
            <a:off x="767715" y="1557020"/>
            <a:ext cx="10800080" cy="3959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1628775"/>
            <a:ext cx="430847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5730" y="4220845"/>
            <a:ext cx="185356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43530" y="4695825"/>
            <a:ext cx="298704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