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0" r:id="rId9"/>
    <p:sldId id="329" r:id="rId10"/>
    <p:sldId id="328" r:id="rId11"/>
    <p:sldId id="327" r:id="rId12"/>
    <p:sldId id="326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8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14.png"/><Relationship Id="rId2" Type="http://schemas.openxmlformats.org/officeDocument/2006/relationships/tags" Target="../tags/tag1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7.xml"/><Relationship Id="rId3" Type="http://schemas.openxmlformats.org/officeDocument/2006/relationships/image" Target="../media/image15.png"/><Relationship Id="rId2" Type="http://schemas.openxmlformats.org/officeDocument/2006/relationships/tags" Target="../tags/tag16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11.png"/><Relationship Id="rId2" Type="http://schemas.openxmlformats.org/officeDocument/2006/relationships/tags" Target="../tags/tag3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12.png"/><Relationship Id="rId2" Type="http://schemas.openxmlformats.org/officeDocument/2006/relationships/tags" Target="../tags/tag6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13.png"/><Relationship Id="rId2" Type="http://schemas.openxmlformats.org/officeDocument/2006/relationships/tags" Target="../tags/tag8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3525" y="2997200"/>
            <a:ext cx="11839575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492"/>
          <a:stretch>
            <a:fillRect/>
          </a:stretch>
        </p:blipFill>
        <p:spPr>
          <a:xfrm>
            <a:off x="720090" y="981260"/>
            <a:ext cx="10800080" cy="3388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3575685" y="1052830"/>
            <a:ext cx="4592955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701"/>
          <a:stretch>
            <a:fillRect/>
          </a:stretch>
        </p:blipFill>
        <p:spPr>
          <a:xfrm>
            <a:off x="720090" y="4436745"/>
            <a:ext cx="10800080" cy="1728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white">
          <a:xfrm>
            <a:off x="10128250" y="2781300"/>
            <a:ext cx="177292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white">
          <a:xfrm>
            <a:off x="695325" y="3573145"/>
            <a:ext cx="98996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white">
          <a:xfrm>
            <a:off x="9264015" y="4437380"/>
            <a:ext cx="208026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7"/>
            </p:custDataLst>
          </p:nvPr>
        </p:nvSpPr>
        <p:spPr bwMode="white">
          <a:xfrm>
            <a:off x="695325" y="5300980"/>
            <a:ext cx="98996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63"/>
          <a:stretch>
            <a:fillRect/>
          </a:stretch>
        </p:blipFill>
        <p:spPr>
          <a:xfrm>
            <a:off x="1056005" y="989330"/>
            <a:ext cx="10317480" cy="3155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05" y="3933190"/>
            <a:ext cx="10317480" cy="3007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white">
          <a:xfrm>
            <a:off x="7824470" y="4652645"/>
            <a:ext cx="336423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715" y="908500"/>
            <a:ext cx="92556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54307" y="5442968"/>
            <a:ext cx="1159000" cy="359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875" y="961205"/>
            <a:ext cx="96690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948545" y="1003300"/>
            <a:ext cx="69913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32489" y="2565471"/>
            <a:ext cx="1645619" cy="46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56341" y="4110005"/>
            <a:ext cx="1065815" cy="273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20150" y="5449738"/>
            <a:ext cx="2046366" cy="375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1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44080" y="4383405"/>
            <a:ext cx="2978785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935" y="836930"/>
            <a:ext cx="10184130" cy="5991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72130" y="1628775"/>
            <a:ext cx="273431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67980" y="3907155"/>
            <a:ext cx="353758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12535" y="2277110"/>
            <a:ext cx="289687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03325" y="4796790"/>
            <a:ext cx="147002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416540" y="5445760"/>
            <a:ext cx="87376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416050" y="6165850"/>
            <a:ext cx="2185670" cy="554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2" grpId="0" bldLvl="0" animBg="1"/>
      <p:bldP spid="13" grpId="0" bldLvl="0" animBg="1"/>
      <p:bldP spid="15" grpId="0" bldLvl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72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492825"/>
            <a:ext cx="10800000" cy="4198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96"/>
          <a:stretch>
            <a:fillRect/>
          </a:stretch>
        </p:blipFill>
        <p:spPr>
          <a:xfrm>
            <a:off x="2008505" y="836930"/>
            <a:ext cx="8318500" cy="2107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553"/>
          <a:stretch>
            <a:fillRect/>
          </a:stretch>
        </p:blipFill>
        <p:spPr>
          <a:xfrm>
            <a:off x="767715" y="3068955"/>
            <a:ext cx="10800080" cy="3789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9840595" y="3789045"/>
            <a:ext cx="177292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479425" y="4653280"/>
            <a:ext cx="177292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371"/>
          <a:stretch>
            <a:fillRect/>
          </a:stretch>
        </p:blipFill>
        <p:spPr>
          <a:xfrm>
            <a:off x="720090" y="908870"/>
            <a:ext cx="10800080" cy="1720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970"/>
          <a:stretch>
            <a:fillRect/>
          </a:stretch>
        </p:blipFill>
        <p:spPr>
          <a:xfrm>
            <a:off x="767080" y="2708910"/>
            <a:ext cx="10800080" cy="4149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43885" y="3653155"/>
            <a:ext cx="274129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3705" y="5257800"/>
            <a:ext cx="216979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6600190" y="6021070"/>
            <a:ext cx="2421890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580"/>
          <a:stretch>
            <a:fillRect/>
          </a:stretch>
        </p:blipFill>
        <p:spPr>
          <a:xfrm>
            <a:off x="824230" y="980625"/>
            <a:ext cx="10800080" cy="2397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111"/>
          <a:stretch>
            <a:fillRect/>
          </a:stretch>
        </p:blipFill>
        <p:spPr>
          <a:xfrm>
            <a:off x="824230" y="3356610"/>
            <a:ext cx="10800080" cy="3213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5060950" y="3429000"/>
            <a:ext cx="2656840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7319645" y="5157470"/>
            <a:ext cx="2602865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2024-01-06T16:22:04Z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