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09" r:id="rId8"/>
    <p:sldId id="310" r:id="rId9"/>
    <p:sldId id="312" r:id="rId10"/>
    <p:sldId id="321" r:id="rId11"/>
    <p:sldId id="324" r:id="rId12"/>
    <p:sldId id="326" r:id="rId13"/>
    <p:sldId id="327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yt_shape_13313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12" name="yt_image_13312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yt_shape_13315"/>
          <p:cNvSpPr txBox="1"/>
          <p:nvPr/>
        </p:nvSpPr>
        <p:spPr>
          <a:xfrm>
            <a:off x="540000" y="1482165"/>
            <a:ext cx="9133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316" name="yt_image_13316" title="H_80.7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759" y="2113832"/>
            <a:ext cx="2904480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yt_shape_13318"/>
          <p:cNvSpPr txBox="1"/>
          <p:nvPr/>
        </p:nvSpPr>
        <p:spPr>
          <a:xfrm>
            <a:off x="540119" y="31896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以任意长为半径画弧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236,isEnd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交前面的弧于点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205B0F-A5A1-654B-7B8A-A79A9337099B}"/>
              </a:ext>
            </a:extLst>
          </p:cNvPr>
          <p:cNvSpPr txBox="1"/>
          <p:nvPr/>
        </p:nvSpPr>
        <p:spPr>
          <a:xfrm>
            <a:off x="2431308" y="3618347"/>
            <a:ext cx="1021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3F8C61-F820-B96F-6A1B-0493D841A0FA}"/>
              </a:ext>
            </a:extLst>
          </p:cNvPr>
          <p:cNvSpPr txBox="1"/>
          <p:nvPr/>
        </p:nvSpPr>
        <p:spPr>
          <a:xfrm>
            <a:off x="2174133" y="4093835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D93377-7FBA-675F-BCB7-50F79A97A6FF}"/>
              </a:ext>
            </a:extLst>
          </p:cNvPr>
          <p:cNvSpPr txBox="1"/>
          <p:nvPr/>
        </p:nvSpPr>
        <p:spPr>
          <a:xfrm>
            <a:off x="8782896" y="4093835"/>
            <a:ext cx="7357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B733BB-A355-CE24-D893-6065BA6C7873}"/>
              </a:ext>
            </a:extLst>
          </p:cNvPr>
          <p:cNvSpPr txBox="1"/>
          <p:nvPr/>
        </p:nvSpPr>
        <p:spPr>
          <a:xfrm>
            <a:off x="10300546" y="4093835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6C1CBA-B1F6-6F6E-D31C-CEA4A30DE292}"/>
              </a:ext>
            </a:extLst>
          </p:cNvPr>
          <p:cNvSpPr txBox="1"/>
          <p:nvPr/>
        </p:nvSpPr>
        <p:spPr>
          <a:xfrm>
            <a:off x="1107333" y="4569323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997DF1-DC0B-6B1F-E611-B5CA2752A93E}"/>
              </a:ext>
            </a:extLst>
          </p:cNvPr>
          <p:cNvSpPr txBox="1"/>
          <p:nvPr/>
        </p:nvSpPr>
        <p:spPr>
          <a:xfrm>
            <a:off x="2126508" y="5044811"/>
            <a:ext cx="77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7CF44E-70C5-9489-118C-DE3AE4889E85}"/>
              </a:ext>
            </a:extLst>
          </p:cNvPr>
          <p:cNvSpPr txBox="1"/>
          <p:nvPr/>
        </p:nvSpPr>
        <p:spPr>
          <a:xfrm>
            <a:off x="4593483" y="5044811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9E2D5E-9E22-E337-5A27-FE1E0B686802}"/>
              </a:ext>
            </a:extLst>
          </p:cNvPr>
          <p:cNvSpPr txBox="1"/>
          <p:nvPr/>
        </p:nvSpPr>
        <p:spPr>
          <a:xfrm>
            <a:off x="9259146" y="5044811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C714EC6-16FE-AA3E-FB09-5691031235F1}"/>
              </a:ext>
            </a:extLst>
          </p:cNvPr>
          <p:cNvSpPr txBox="1"/>
          <p:nvPr/>
        </p:nvSpPr>
        <p:spPr>
          <a:xfrm>
            <a:off x="2126508" y="5520299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1E153B0-BFFC-9CB3-0DF6-2AB3A8346BF0}"/>
              </a:ext>
            </a:extLst>
          </p:cNvPr>
          <p:cNvSpPr txBox="1"/>
          <p:nvPr/>
        </p:nvSpPr>
        <p:spPr>
          <a:xfrm>
            <a:off x="4576021" y="5520299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44FC2D-8FFB-17CC-D63B-3722517AD6C6}"/>
              </a:ext>
            </a:extLst>
          </p:cNvPr>
          <p:cNvSpPr txBox="1"/>
          <p:nvPr/>
        </p:nvSpPr>
        <p:spPr>
          <a:xfrm>
            <a:off x="2126508" y="5995788"/>
            <a:ext cx="770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9BA584-8AB8-4C18-2E4F-E1FFC26E0AFB}"/>
              </a:ext>
            </a:extLst>
          </p:cNvPr>
          <p:cNvSpPr txBox="1"/>
          <p:nvPr/>
        </p:nvSpPr>
        <p:spPr>
          <a:xfrm>
            <a:off x="3936258" y="5995788"/>
            <a:ext cx="1021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99AAB36-2A8E-6F41-9ABA-CDE10C1D7D50}"/>
              </a:ext>
            </a:extLst>
          </p:cNvPr>
          <p:cNvSpPr txBox="1"/>
          <p:nvPr/>
        </p:nvSpPr>
        <p:spPr>
          <a:xfrm>
            <a:off x="5692033" y="5995788"/>
            <a:ext cx="157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A'O'B'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9" name="yt_image_13389" title="H_93.1383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7428" y="2043989"/>
            <a:ext cx="3857142" cy="118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1" name="yt_shape_13391"/>
          <p:cNvSpPr txBox="1"/>
          <p:nvPr/>
        </p:nvSpPr>
        <p:spPr>
          <a:xfrm>
            <a:off x="540000" y="327737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93" name="yt_shape_13393"/>
          <p:cNvSpPr txBox="1"/>
          <p:nvPr/>
        </p:nvSpPr>
        <p:spPr>
          <a:xfrm>
            <a:off x="540000" y="3909040"/>
            <a:ext cx="4397999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00" b="0" i="0" u="none" spc="33095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</a:p>
        </p:txBody>
      </p:sp>
      <p:pic>
        <p:nvPicPr>
          <p:cNvPr id="13392" name="yt_image_13392" title="H_75.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09040"/>
            <a:ext cx="4354536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9E0487-969C-508F-1FA4-BED8612BC66B}"/>
              </a:ext>
            </a:extLst>
          </p:cNvPr>
          <p:cNvSpPr txBox="1"/>
          <p:nvPr/>
        </p:nvSpPr>
        <p:spPr>
          <a:xfrm>
            <a:off x="449989" y="3230567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388"/>
          <p:cNvSpPr txBox="1"/>
          <p:nvPr/>
        </p:nvSpPr>
        <p:spPr>
          <a:xfrm>
            <a:off x="540119" y="7942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利用尺规作图作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22b"/>
              </a:rPr>
              <a:t>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但保留作图痕迹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5" name="yt_shape_13395"/>
          <p:cNvSpPr txBox="1"/>
          <p:nvPr/>
        </p:nvSpPr>
        <p:spPr>
          <a:xfrm>
            <a:off x="540000" y="900000"/>
            <a:ext cx="10470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标明字母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96" name="yt_image_13396" title="H_110.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5617" y="1531667"/>
            <a:ext cx="346076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8" name="yt_shape_13398"/>
          <p:cNvSpPr txBox="1"/>
          <p:nvPr/>
        </p:nvSpPr>
        <p:spPr>
          <a:xfrm>
            <a:off x="540000" y="2981178"/>
            <a:ext cx="4541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00" name="yt_shape_13400"/>
          <p:cNvSpPr txBox="1"/>
          <p:nvPr/>
        </p:nvSpPr>
        <p:spPr>
          <a:xfrm>
            <a:off x="540000" y="3612845"/>
            <a:ext cx="5018361" cy="14857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250" b="0" i="0" u="none" spc="3707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3399" name="yt_image_13399" title="H_129.1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12845"/>
            <a:ext cx="4967087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50C9F0-88D7-EACB-214F-20A777FBD080}"/>
              </a:ext>
            </a:extLst>
          </p:cNvPr>
          <p:cNvSpPr txBox="1"/>
          <p:nvPr/>
        </p:nvSpPr>
        <p:spPr>
          <a:xfrm>
            <a:off x="449989" y="2934372"/>
            <a:ext cx="467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3" name="yt_shape_134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02" name="yt_image_13402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5" name="yt_shape_13405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在小龙的一张地图上有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地图上的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a5e0"/>
              </a:rPr>
              <a:t>城市被墨痕污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染了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但知道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请你帮他在图中确定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1330"/>
              </a:rPr>
              <a:t>城市的具体位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06" name="yt_image_13406" title="H_87.6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4296" y="3057616"/>
            <a:ext cx="3843406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8" name="yt_shape_13408"/>
          <p:cNvSpPr txBox="1"/>
          <p:nvPr/>
        </p:nvSpPr>
        <p:spPr>
          <a:xfrm>
            <a:off x="540000" y="4221440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10" name="yt_shape_13410"/>
          <p:cNvSpPr txBox="1"/>
          <p:nvPr/>
        </p:nvSpPr>
        <p:spPr>
          <a:xfrm>
            <a:off x="540000" y="4836628"/>
            <a:ext cx="3876831" cy="10445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800" b="0" i="0" u="none" spc="28781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3409" name="yt_image_13409" title="H_91.5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836628"/>
            <a:ext cx="383847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C02780-8E19-4B86-3CD6-8E17F61CD62D}"/>
              </a:ext>
            </a:extLst>
          </p:cNvPr>
          <p:cNvSpPr txBox="1"/>
          <p:nvPr/>
        </p:nvSpPr>
        <p:spPr>
          <a:xfrm>
            <a:off x="449989" y="4174634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2" name="yt_shape_13412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名师点晴</a:t>
            </a:r>
          </a:p>
        </p:txBody>
      </p:sp>
      <p:sp>
        <p:nvSpPr>
          <p:cNvPr id="13413" name="yt_shape_13413"/>
          <p:cNvSpPr txBox="1"/>
          <p:nvPr/>
        </p:nvSpPr>
        <p:spPr>
          <a:xfrm>
            <a:off x="540119" y="1412776"/>
            <a:ext cx="1117250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因为尺规作图的重点是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所以在解题时要注意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两个规范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d204c"/>
              </a:rPr>
              <a:t>即作图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规范与作图语言规范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例如画弧时一定要指明圆心和半径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402a5"/>
              </a:rPr>
              <a:t>还要指明这条弧与某条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射线或某条弧相交于某点等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并且一定要保留清晰的作图痕迹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24" name="yt_image_1332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7" name="yt_shape_13327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用尺规作角</a:t>
            </a:r>
          </a:p>
        </p:txBody>
      </p:sp>
      <p:sp>
        <p:nvSpPr>
          <p:cNvPr id="13328" name="yt_shape_13328"/>
          <p:cNvSpPr txBox="1"/>
          <p:nvPr/>
        </p:nvSpPr>
        <p:spPr>
          <a:xfrm>
            <a:off x="540000" y="1971599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下列对尺规作图步骤的描述不准确的是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9" name="yt_table_133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648297"/>
              </p:ext>
            </p:extLst>
          </p:nvPr>
        </p:nvGraphicFramePr>
        <p:xfrm>
          <a:off x="540056" y="2450902"/>
          <a:ext cx="6116638" cy="1901952"/>
        </p:xfrm>
        <a:graphic>
          <a:graphicData uri="http://schemas.openxmlformats.org/drawingml/2006/table">
            <a:tbl>
              <a:tblPr/>
              <a:tblGrid>
                <a:gridCol w="6116638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的长为半径作弧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3" name="yt_shape_1721708588841">
            <a:extLst>
              <a:ext uri="{FF2B5EF4-FFF2-40B4-BE49-F238E27FC236}">
                <a16:creationId xmlns:a16="http://schemas.microsoft.com/office/drawing/2014/main" id="{F58FA18C-D6D0-B15E-E06C-DA20CB2AD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DF8A12-5B24-54C3-2A19-AB228FA6659C}"/>
              </a:ext>
            </a:extLst>
          </p:cNvPr>
          <p:cNvSpPr txBox="1"/>
          <p:nvPr/>
        </p:nvSpPr>
        <p:spPr>
          <a:xfrm>
            <a:off x="662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1" name="yt_shape_1333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如图是用直尺和圆规作一个角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等于已知角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f18f"/>
              </a:rPr>
              <a:t>下列结论不一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33" name="yt_table_1333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445830"/>
              </p:ext>
            </p:extLst>
          </p:nvPr>
        </p:nvGraphicFramePr>
        <p:xfrm>
          <a:off x="540056" y="1859435"/>
          <a:ext cx="5983606" cy="950976"/>
        </p:xfrm>
        <a:graphic>
          <a:graphicData uri="http://schemas.openxmlformats.org/drawingml/2006/table">
            <a:tbl>
              <a:tblPr/>
              <a:tblGrid>
                <a:gridCol w="345789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52571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pic>
        <p:nvPicPr>
          <p:cNvPr id="13332" name="yt_image_13332_skip" title="H_102.78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3413" y="1859435"/>
            <a:ext cx="401695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84D73B-2780-7AAA-8DBC-0C59D4B6CDD8}"/>
              </a:ext>
            </a:extLst>
          </p:cNvPr>
          <p:cNvSpPr txBox="1"/>
          <p:nvPr/>
        </p:nvSpPr>
        <p:spPr>
          <a:xfrm>
            <a:off x="258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5" name="yt_shape_13335"/>
          <p:cNvSpPr txBox="1"/>
          <p:nvPr/>
        </p:nvSpPr>
        <p:spPr>
          <a:xfrm>
            <a:off x="540121" y="900000"/>
            <a:ext cx="11100496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下面是黑板上出示的尺规作图题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需要回答横线上符号代表的内容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027"/>
              </a:rPr>
              <a:t>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f67b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154d"/>
              </a:rPr>
              <a:t>为圆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〇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e3d3"/>
              </a:rPr>
              <a:t>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交前弧于点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即为所求作的角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f6e0"/>
              </a:rPr>
              <a:t>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36" name="yt_image_13336" title="H_106.2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6164" y="3729172"/>
            <a:ext cx="3648409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338" name="yt_table_133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164625"/>
              </p:ext>
            </p:extLst>
          </p:nvPr>
        </p:nvGraphicFramePr>
        <p:xfrm>
          <a:off x="540056" y="5331554"/>
          <a:ext cx="6380480" cy="950976"/>
        </p:xfrm>
        <a:graphic>
          <a:graphicData uri="http://schemas.openxmlformats.org/drawingml/2006/table">
            <a:tbl>
              <a:tblPr/>
              <a:tblGrid>
                <a:gridCol w="3386455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2994025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〇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*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C26BDE6-098C-5E62-E332-85CBA2FE51C5}"/>
              </a:ext>
            </a:extLst>
          </p:cNvPr>
          <p:cNvSpPr txBox="1"/>
          <p:nvPr/>
        </p:nvSpPr>
        <p:spPr>
          <a:xfrm>
            <a:off x="1059709" y="32306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40" name="yt_shape_13340"/>
              <p:cNvSpPr txBox="1"/>
              <p:nvPr/>
            </p:nvSpPr>
            <p:spPr>
              <a:xfrm>
                <a:off x="540000" y="900000"/>
                <a:ext cx="9050042" cy="490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用尺规作出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作图痕迹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3340" name="yt_shape_1334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50042" cy="490134"/>
              </a:xfrm>
              <a:prstGeom prst="rect">
                <a:avLst/>
              </a:prstGeom>
              <a:blipFill>
                <a:blip r:embed="rId2"/>
                <a:stretch>
                  <a:fillRect l="-2089" r="-107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43" name="yt_table_1334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1153"/>
              </p:ext>
            </p:extLst>
          </p:nvPr>
        </p:nvGraphicFramePr>
        <p:xfrm>
          <a:off x="540056" y="1440922"/>
          <a:ext cx="5508625" cy="1901952"/>
        </p:xfrm>
        <a:graphic>
          <a:graphicData uri="http://schemas.openxmlformats.org/drawingml/2006/table">
            <a:tbl>
              <a:tblPr/>
              <a:tblGrid>
                <a:gridCol w="5508625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为半径的圆弧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为半径的圆弧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为半径的圆弧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为半径的圆弧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pic>
        <p:nvPicPr>
          <p:cNvPr id="13342" name="yt_image_13342_skip" title="H_118.3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628800"/>
            <a:ext cx="2186930" cy="155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44F4EE-FC34-38A9-F6BF-F24498CFF198}"/>
              </a:ext>
            </a:extLst>
          </p:cNvPr>
          <p:cNvSpPr txBox="1"/>
          <p:nvPr/>
        </p:nvSpPr>
        <p:spPr>
          <a:xfrm>
            <a:off x="8582244" y="853194"/>
            <a:ext cx="400748" cy="5790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5" name="yt_shape_13345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e23b"/>
              </a:rPr>
              <a:t>但要保留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46" name="yt_image_13346" title="H_63.3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5411" y="1995319"/>
            <a:ext cx="1621177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8" name="yt_shape_13348"/>
          <p:cNvSpPr txBox="1"/>
          <p:nvPr/>
        </p:nvSpPr>
        <p:spPr>
          <a:xfrm>
            <a:off x="540000" y="2850601"/>
            <a:ext cx="3925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50" name="yt_shape_13350"/>
          <p:cNvSpPr txBox="1"/>
          <p:nvPr/>
        </p:nvSpPr>
        <p:spPr>
          <a:xfrm>
            <a:off x="540000" y="3482268"/>
            <a:ext cx="2105705" cy="1026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00" b="0" i="0" u="none" spc="-570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  <a:r>
              <a:rPr lang="en-US" altLang="zh-CN" sz="5700" b="0" i="0" u="none" spc="14995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</a:rPr>
              <a:t> </a:t>
            </a:r>
          </a:p>
        </p:txBody>
      </p:sp>
      <p:pic>
        <p:nvPicPr>
          <p:cNvPr id="13349" name="yt_image_13349" title="H_89.3651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82268"/>
            <a:ext cx="2084832" cy="1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3" name="yt_shape_13353"/>
          <p:cNvSpPr txBox="1"/>
          <p:nvPr/>
        </p:nvSpPr>
        <p:spPr>
          <a:xfrm>
            <a:off x="540000" y="4820106"/>
            <a:ext cx="1936812" cy="13867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266700"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en-US" altLang="zh-CN" sz="7700" b="0" i="0" u="none" spc="11078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</a:p>
        </p:txBody>
      </p:sp>
      <p:pic>
        <p:nvPicPr>
          <p:cNvPr id="13352" name="yt_image_13352" title="H_120.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5800" y="3227453"/>
            <a:ext cx="1650997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134EAF-C21F-62A2-E847-7F0B0221B54A}"/>
              </a:ext>
            </a:extLst>
          </p:cNvPr>
          <p:cNvSpPr txBox="1"/>
          <p:nvPr/>
        </p:nvSpPr>
        <p:spPr>
          <a:xfrm>
            <a:off x="449989" y="2803795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119" y="900000"/>
            <a:ext cx="11100497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对用尺规作角的步骤理解不透而出错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嘉淇在用直尺和圆规作一个角等于已知角的步骤如下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分別交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133d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画一条射线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a8191"/>
              </a:rPr>
              <a:t>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步中所画的弧相交于点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5a7"/>
              </a:rPr>
              <a:t>'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360" name="yt_image_13360" title="H_97.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4895454"/>
            <a:ext cx="3496217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2" name="yt_shape_13362"/>
          <p:cNvSpPr txBox="1"/>
          <p:nvPr/>
        </p:nvSpPr>
        <p:spPr>
          <a:xfrm>
            <a:off x="540000" y="4711058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496C9E-5D0B-58DC-26AB-B3BEA77C04D7}"/>
              </a:ext>
            </a:extLst>
          </p:cNvPr>
          <p:cNvSpPr txBox="1"/>
          <p:nvPr/>
        </p:nvSpPr>
        <p:spPr>
          <a:xfrm>
            <a:off x="3497989" y="46642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yt_table_1336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005536"/>
                  </p:ext>
                </p:extLst>
              </p:nvPr>
            </p:nvGraphicFramePr>
            <p:xfrm>
              <a:off x="540056" y="5301208"/>
              <a:ext cx="5588318" cy="1146937"/>
            </p:xfrm>
            <a:graphic>
              <a:graphicData uri="http://schemas.openxmlformats.org/drawingml/2006/table">
                <a:tbl>
                  <a:tblPr/>
                  <a:tblGrid>
                    <a:gridCol w="3305493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282825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yt_table_1336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005536"/>
                  </p:ext>
                </p:extLst>
              </p:nvPr>
            </p:nvGraphicFramePr>
            <p:xfrm>
              <a:off x="540056" y="5301208"/>
              <a:ext cx="5588318" cy="1146937"/>
            </p:xfrm>
            <a:graphic>
              <a:graphicData uri="http://schemas.openxmlformats.org/drawingml/2006/table">
                <a:tbl>
                  <a:tblPr/>
                  <a:tblGrid>
                    <a:gridCol w="3305493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282825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7477" r="-69061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5" name="yt_shape_133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64" name="yt_image_1336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7" name="yt_shape_13367"/>
          <p:cNvSpPr txBox="1"/>
          <p:nvPr/>
        </p:nvSpPr>
        <p:spPr>
          <a:xfrm>
            <a:off x="540119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cf97"/>
              </a:rPr>
              <a:t>以下是排乱的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371" name="yt_shape_13371"/>
          <p:cNvSpPr txBox="1"/>
          <p:nvPr/>
        </p:nvSpPr>
        <p:spPr>
          <a:xfrm>
            <a:off x="540000" y="44670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8" name="yt_shape_13368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425120"/>
            <a:ext cx="1802923" cy="1991628"/>
            <a:chOff x="0" y="0"/>
            <a:chExt cx="1802923" cy="1991628"/>
          </a:xfrm>
        </p:grpSpPr>
        <p:pic>
          <p:nvPicPr>
            <p:cNvPr id="2" name="yt_image_1336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2923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0" name="yt_shape_13370" descr="{&quot;rangeId&quot;:0,&quot;IgnoreLineSpacing&quot;:1}"/>
            <p:cNvSpPr txBox="1"/>
            <p:nvPr/>
          </p:nvSpPr>
          <p:spPr>
            <a:xfrm>
              <a:off x="368180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372"/>
              <p:cNvSpPr txBox="1"/>
              <p:nvPr/>
            </p:nvSpPr>
            <p:spPr>
              <a:xfrm>
                <a:off x="540000" y="2410602"/>
                <a:ext cx="9081845" cy="2579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长为半径画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任意长为半径画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则正确的作图顺序是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9" name="yt_shape_13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0602"/>
                <a:ext cx="9081845" cy="2579809"/>
              </a:xfrm>
              <a:prstGeom prst="rect">
                <a:avLst/>
              </a:prstGeom>
              <a:blipFill>
                <a:blip r:embed="rId4"/>
                <a:stretch>
                  <a:fillRect l="-2082" r="-269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yt_table_133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79511"/>
              </p:ext>
            </p:extLst>
          </p:nvPr>
        </p:nvGraphicFramePr>
        <p:xfrm>
          <a:off x="540056" y="4989474"/>
          <a:ext cx="7418706" cy="950976"/>
        </p:xfrm>
        <a:graphic>
          <a:graphicData uri="http://schemas.openxmlformats.org/drawingml/2006/table">
            <a:tbl>
              <a:tblPr/>
              <a:tblGrid>
                <a:gridCol w="417544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32432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2C7C39D7-1F9D-DCC1-2CC2-50FACD0C94B8}"/>
              </a:ext>
            </a:extLst>
          </p:cNvPr>
          <p:cNvSpPr txBox="1"/>
          <p:nvPr/>
        </p:nvSpPr>
        <p:spPr>
          <a:xfrm>
            <a:off x="3802789" y="4494285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87b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交已画的弧于点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7a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那么下列角的关系不正确的是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86" name="yt_table_13386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915446"/>
                  </p:ext>
                </p:extLst>
              </p:nvPr>
            </p:nvGraphicFramePr>
            <p:xfrm>
              <a:off x="540056" y="2339566"/>
              <a:ext cx="3535363" cy="2097913"/>
            </p:xfrm>
            <a:graphic>
              <a:graphicData uri="http://schemas.openxmlformats.org/drawingml/2006/table">
                <a:tbl>
                  <a:tblPr/>
                  <a:tblGrid>
                    <a:gridCol w="353536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386" name="yt_table_13386_skip" descr="{&quot;rangeId&quot;:18,&quot;type&quot;:&quot;Option&quot;,&quot;drawing&quot;:[&quot;yt_shape_13383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915446"/>
                  </p:ext>
                </p:extLst>
              </p:nvPr>
            </p:nvGraphicFramePr>
            <p:xfrm>
              <a:off x="540056" y="2339566"/>
              <a:ext cx="3535363" cy="1905827"/>
            </p:xfrm>
            <a:graphic>
              <a:graphicData uri="http://schemas.openxmlformats.org/drawingml/2006/table">
                <a:tbl>
                  <a:tblPr/>
                  <a:tblGrid>
                    <a:gridCol w="353536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83" name="yt_shape_13383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25702"/>
            <a:ext cx="1653714" cy="2183652"/>
            <a:chOff x="0" y="0"/>
            <a:chExt cx="1653714" cy="2183652"/>
          </a:xfrm>
        </p:grpSpPr>
        <p:pic>
          <p:nvPicPr>
            <p:cNvPr id="2" name="yt_image_13383">
              <a:extLst>
                <a:ext uri="">
                  <a16:creationId xmlns="" xmlns:mc="http://schemas.openxmlformats.org/markup-compatibility/2006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3714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5" name="yt_shape_13385" descr="{&quot;rangeId&quot;:0,&quot;IgnoreLineSpacing&quot;:1}"/>
            <p:cNvSpPr txBox="1"/>
            <p:nvPr/>
          </p:nvSpPr>
          <p:spPr>
            <a:xfrm>
              <a:off x="293576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3387" name="yt_shape_13387"/>
          <p:cNvSpPr txBox="1"/>
          <p:nvPr/>
        </p:nvSpPr>
        <p:spPr>
          <a:xfrm>
            <a:off x="540119" y="45735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70fa,isEnd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能用尺规作图的是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60004E-4F75-344D-8524-25A42E34BA40}"/>
              </a:ext>
            </a:extLst>
          </p:cNvPr>
          <p:cNvSpPr txBox="1"/>
          <p:nvPr/>
        </p:nvSpPr>
        <p:spPr>
          <a:xfrm>
            <a:off x="754464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12D6F6-A4E2-C91E-63AD-C1F27BFCDC47}"/>
              </a:ext>
            </a:extLst>
          </p:cNvPr>
          <p:cNvSpPr txBox="1"/>
          <p:nvPr/>
        </p:nvSpPr>
        <p:spPr>
          <a:xfrm>
            <a:off x="5487246" y="500220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869</Words>
  <Application>Microsoft Office PowerPoint</Application>
  <PresentationFormat>宽屏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_⨹_1_65236,isEnd</vt:lpstr>
      <vt:lpstr>_⨹_1_6f67b</vt:lpstr>
      <vt:lpstr>_⨹_1_870fa,isEnd</vt:lpstr>
      <vt:lpstr>_⨹_1_92027</vt:lpstr>
      <vt:lpstr>_⨹_1_a133d</vt:lpstr>
      <vt:lpstr>_⨹_1_a8191</vt:lpstr>
      <vt:lpstr>_⨹_1_b687b</vt:lpstr>
      <vt:lpstr>_⨹_1_c65a7</vt:lpstr>
      <vt:lpstr>_⨹_1_c87a7</vt:lpstr>
      <vt:lpstr>_⨹_1_cc22b</vt:lpstr>
      <vt:lpstr>_⨹_10_402a5</vt:lpstr>
      <vt:lpstr>_⨹_2_4154d</vt:lpstr>
      <vt:lpstr>_⨹_3_d204c</vt:lpstr>
      <vt:lpstr>_⨹_4_9e23b</vt:lpstr>
      <vt:lpstr>_⨹_6_0cf97</vt:lpstr>
      <vt:lpstr>_⨹_6_4a5e0</vt:lpstr>
      <vt:lpstr>_⨹_6_9f18f</vt:lpstr>
      <vt:lpstr>_⨹_6_f1330</vt:lpstr>
      <vt:lpstr>_⨹_6_fe3d3</vt:lpstr>
      <vt:lpstr>_⨹_8_3f6e0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