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3009900"/>
            <a:ext cx="109918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7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8340" y="909320"/>
            <a:ext cx="735647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264" y="2193818"/>
            <a:ext cx="2602314" cy="34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340" y="2907665"/>
            <a:ext cx="290893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8340" y="3622040"/>
            <a:ext cx="435102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8340" y="4293235"/>
            <a:ext cx="4031615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8340" y="5494020"/>
            <a:ext cx="57600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  <p:bldP spid="14" grpId="0" bldLvl="0" animBg="1"/>
      <p:bldP spid="16" grpId="0" bldLvl="0" animBg="1"/>
      <p:bldP spid="21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0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05560"/>
            <a:ext cx="806069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132330"/>
            <a:ext cx="7643495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471545"/>
            <a:ext cx="598424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410075"/>
            <a:ext cx="987615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5295809"/>
            <a:ext cx="1238095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7" grpId="0" bldLvl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1973" y="4646641"/>
            <a:ext cx="422027" cy="45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4095" y="4655827"/>
            <a:ext cx="403677" cy="39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2565" y="5877645"/>
            <a:ext cx="743135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5369" y="5868459"/>
            <a:ext cx="522947" cy="35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1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3173844"/>
            <a:ext cx="733333" cy="37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047" y="3154780"/>
            <a:ext cx="514285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6666" y="3154780"/>
            <a:ext cx="304761" cy="3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6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556069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54860"/>
            <a:ext cx="6925310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462020"/>
            <a:ext cx="503809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339709"/>
            <a:ext cx="5980952" cy="4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5012690"/>
            <a:ext cx="62769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185"/>
            <a:ext cx="951357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30095"/>
            <a:ext cx="620077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434715"/>
            <a:ext cx="4954270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880610"/>
            <a:ext cx="58439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738495"/>
            <a:ext cx="641096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327150"/>
            <a:ext cx="5446395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720340"/>
            <a:ext cx="636143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24940" y="4902835"/>
            <a:ext cx="10083165" cy="169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