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10" r:id="rId7"/>
    <p:sldId id="311" r:id="rId8"/>
    <p:sldId id="314" r:id="rId9"/>
    <p:sldId id="316" r:id="rId10"/>
    <p:sldId id="318" r:id="rId11"/>
    <p:sldId id="319" r:id="rId12"/>
    <p:sldId id="320" r:id="rId13"/>
    <p:sldId id="321" r:id="rId14"/>
    <p:sldId id="324" r:id="rId15"/>
    <p:sldId id="32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3" name="yt_shape_12873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2874" name="yt_image_12874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6" name="yt_shape_12876"/>
          <p:cNvSpPr txBox="1"/>
          <p:nvPr/>
        </p:nvSpPr>
        <p:spPr>
          <a:xfrm>
            <a:off x="540119" y="1976703"/>
            <a:ext cx="10812465" cy="18757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端点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将线段向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方向无限延长就形成了射线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10224,isEnd"/>
              </a:rPr>
              <a:t>射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端点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将线段向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方向无限延长就形成了直线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7bb4c,isEnd"/>
              </a:rPr>
              <a:t>直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端点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经过两点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一条直线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7E645A-848B-7339-64E4-E7E5C6D18CE1}"/>
              </a:ext>
            </a:extLst>
          </p:cNvPr>
          <p:cNvSpPr txBox="1"/>
          <p:nvPr/>
        </p:nvSpPr>
        <p:spPr>
          <a:xfrm>
            <a:off x="2191596" y="1929897"/>
            <a:ext cx="115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0F5471-E8FF-7519-A934-47D9B4E0F571}"/>
              </a:ext>
            </a:extLst>
          </p:cNvPr>
          <p:cNvSpPr txBox="1"/>
          <p:nvPr/>
        </p:nvSpPr>
        <p:spPr>
          <a:xfrm>
            <a:off x="5795221" y="1929897"/>
            <a:ext cx="115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55F943-C21F-A6FF-7685-A88FD12119A2}"/>
              </a:ext>
            </a:extLst>
          </p:cNvPr>
          <p:cNvSpPr txBox="1"/>
          <p:nvPr/>
        </p:nvSpPr>
        <p:spPr>
          <a:xfrm>
            <a:off x="1683142" y="2405385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一个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D3F02F-06B1-E128-EFDC-8A5E10B84328}"/>
              </a:ext>
            </a:extLst>
          </p:cNvPr>
          <p:cNvSpPr txBox="1"/>
          <p:nvPr/>
        </p:nvSpPr>
        <p:spPr>
          <a:xfrm>
            <a:off x="5660489" y="2405385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两个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5D8137-96FE-42BB-3988-48FD34FDEB9A}"/>
              </a:ext>
            </a:extLst>
          </p:cNvPr>
          <p:cNvSpPr txBox="1"/>
          <p:nvPr/>
        </p:nvSpPr>
        <p:spPr>
          <a:xfrm>
            <a:off x="1120033" y="2880873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没有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8B598-70F9-0793-A7D6-DAE06BA1AEB6}"/>
              </a:ext>
            </a:extLst>
          </p:cNvPr>
          <p:cNvSpPr txBox="1"/>
          <p:nvPr/>
        </p:nvSpPr>
        <p:spPr>
          <a:xfrm>
            <a:off x="2378921" y="3356361"/>
            <a:ext cx="17040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有且只有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6" name="yt_shape_12936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如图是广深港高铁线路图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ccc23,isEnd"/>
              </a:rPr>
              <a:t>往返于广州南站和深圳北站的高铁列车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中途停靠庆盛站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虎门站和光明城站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种不同的票价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要准备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1ea9,isEnd"/>
              </a:rPr>
              <a:t>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937" name="yt_image_12937" title="H_220.3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3712" y="2475451"/>
            <a:ext cx="3164574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AF674D-B860-D710-AC3C-48F01165F521}"/>
              </a:ext>
            </a:extLst>
          </p:cNvPr>
          <p:cNvSpPr txBox="1"/>
          <p:nvPr/>
        </p:nvSpPr>
        <p:spPr>
          <a:xfrm>
            <a:off x="65461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204FF5-5DC3-F05F-B393-25577DF11970}"/>
              </a:ext>
            </a:extLst>
          </p:cNvPr>
          <p:cNvSpPr txBox="1"/>
          <p:nvPr/>
        </p:nvSpPr>
        <p:spPr>
          <a:xfrm>
            <a:off x="105085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9" name="yt_shape_1293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已知数轴上的原点为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f8a3"/>
              </a:rPr>
              <a:t>回答下列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数轴在原点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左边部分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是一条什么线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2942" name="yt_image_12942" title="H_35.8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4067" y="2474622"/>
            <a:ext cx="3197932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4" name="yt_shape_12944"/>
          <p:cNvSpPr txBox="1"/>
          <p:nvPr/>
        </p:nvSpPr>
        <p:spPr>
          <a:xfrm>
            <a:off x="540000" y="2980223"/>
            <a:ext cx="969496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上的点表示什么数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非正数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且不小于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的数的部分是什么线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B950E4-E61F-0E44-FA7E-7E05BE69AD3E}"/>
              </a:ext>
            </a:extLst>
          </p:cNvPr>
          <p:cNvSpPr txBox="1"/>
          <p:nvPr/>
        </p:nvSpPr>
        <p:spPr>
          <a:xfrm>
            <a:off x="450108" y="2279658"/>
            <a:ext cx="3805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E8EACB-4A1A-BB5C-6233-3C26C2E10D98}"/>
              </a:ext>
            </a:extLst>
          </p:cNvPr>
          <p:cNvSpPr txBox="1"/>
          <p:nvPr/>
        </p:nvSpPr>
        <p:spPr>
          <a:xfrm>
            <a:off x="449989" y="340890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非正数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AB8E5E-FA9D-8508-E727-2CAAE7D66790}"/>
              </a:ext>
            </a:extLst>
          </p:cNvPr>
          <p:cNvSpPr txBox="1"/>
          <p:nvPr/>
        </p:nvSpPr>
        <p:spPr>
          <a:xfrm>
            <a:off x="449989" y="4359881"/>
            <a:ext cx="3771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" name="yt_shape_1295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52" name="yt_image_12952" title="H_41.85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5" name="yt_shape_12955"/>
          <p:cNvSpPr txBox="1"/>
          <p:nvPr/>
        </p:nvSpPr>
        <p:spPr>
          <a:xfrm>
            <a:off x="540000" y="1431377"/>
            <a:ext cx="523220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试验观察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如果每过两点可以画一条直线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组最多可以画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组最多可以画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组最多可以画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962" name="yt_image_12962" title="H_88.9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0096" y="2521387"/>
            <a:ext cx="4307099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5CBEA0-0EDB-1B4A-EDA9-3F454DEA1AD6}"/>
              </a:ext>
            </a:extLst>
          </p:cNvPr>
          <p:cNvSpPr txBox="1"/>
          <p:nvPr/>
        </p:nvSpPr>
        <p:spPr>
          <a:xfrm>
            <a:off x="449989" y="4311433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966"/>
              <p:cNvSpPr txBox="1"/>
              <p:nvPr/>
            </p:nvSpPr>
            <p:spPr>
              <a:xfrm>
                <a:off x="540119" y="2115458"/>
                <a:ext cx="6768900" cy="21048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提示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个点可画直线条数为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9e6e9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29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15458"/>
                <a:ext cx="6768900" cy="2104807"/>
              </a:xfrm>
              <a:prstGeom prst="rect">
                <a:avLst/>
              </a:prstGeom>
              <a:blipFill>
                <a:blip r:embed="rId2"/>
                <a:stretch>
                  <a:fillRect l="-2793" b="-1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68" name="yt_image_12968" title="H_88.9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3026" y="3504236"/>
            <a:ext cx="4307099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0" name="yt_shape_12970"/>
          <p:cNvSpPr txBox="1"/>
          <p:nvPr/>
        </p:nvSpPr>
        <p:spPr>
          <a:xfrm>
            <a:off x="540119" y="464802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解决问题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名同学在毕业后的一次聚会中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如果每两人握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次手问好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6301"/>
              </a:rPr>
              <a:t>那么共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握</a:t>
            </a:r>
            <a:r>
              <a:rPr lang="zh-CN" altLang="zh-CN" sz="100" b="0" i="1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spc="15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EF7E0B-CA2F-F20F-6252-A451C3373C58}"/>
                  </a:ext>
                </a:extLst>
              </p:cNvPr>
              <p:cNvSpPr txBox="1"/>
              <p:nvPr/>
            </p:nvSpPr>
            <p:spPr>
              <a:xfrm>
                <a:off x="450108" y="2068652"/>
                <a:ext cx="2992183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EF7E0B-CA2F-F20F-6252-A451C3373C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68652"/>
                <a:ext cx="2992183" cy="925399"/>
              </a:xfrm>
              <a:prstGeom prst="rect">
                <a:avLst/>
              </a:prstGeom>
              <a:blipFill>
                <a:blip r:embed="rId4"/>
                <a:stretch>
                  <a:fillRect l="-3259" r="-3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5F4B21-4885-E703-03A9-6270AA186BFA}"/>
                  </a:ext>
                </a:extLst>
              </p:cNvPr>
              <p:cNvSpPr txBox="1"/>
              <p:nvPr/>
            </p:nvSpPr>
            <p:spPr>
              <a:xfrm>
                <a:off x="450108" y="2638832"/>
                <a:ext cx="6542722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提示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个点可画直线条数为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  <a:sym typeface="_⨹_1_9e6e9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/>
                </a:r>
                <a:b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5F4B21-4885-E703-03A9-6270AA186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38832"/>
                <a:ext cx="6542722" cy="569100"/>
              </a:xfrm>
              <a:prstGeom prst="rect">
                <a:avLst/>
              </a:prstGeom>
              <a:blipFill>
                <a:blip r:embed="rId5"/>
                <a:stretch>
                  <a:fillRect l="-1491" r="-51817" b="-5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C33EAE9-4A0C-54F9-31CE-2BA9BE394B05}"/>
              </a:ext>
            </a:extLst>
          </p:cNvPr>
          <p:cNvSpPr txBox="1"/>
          <p:nvPr/>
        </p:nvSpPr>
        <p:spPr>
          <a:xfrm>
            <a:off x="450108" y="6027685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964"/>
          <p:cNvSpPr txBox="1"/>
          <p:nvPr/>
        </p:nvSpPr>
        <p:spPr>
          <a:xfrm>
            <a:off x="540119" y="82461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探索归纳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如果平面上有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个点均不在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那么最多可以画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5" name="yt_shape_12975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2976" name="yt_shape_12976"/>
          <p:cNvSpPr txBox="1"/>
          <p:nvPr/>
        </p:nvSpPr>
        <p:spPr>
          <a:xfrm>
            <a:off x="540119" y="1484784"/>
            <a:ext cx="11100497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线段、射线、直线都是直的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线段有两个端点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可以度量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2c222"/>
              </a:rPr>
              <a:t>射线有一个端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向一方无限延伸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直线没有端点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向两方无限延伸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射线和直线不可度量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9" name="yt_shape_12879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878" name="yt_image_12878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1" name="yt_shape_12881"/>
          <p:cNvSpPr txBox="1"/>
          <p:nvPr/>
        </p:nvSpPr>
        <p:spPr>
          <a:xfrm>
            <a:off x="540000" y="1386424"/>
            <a:ext cx="67694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82" name="yt_image_12882" title="H_97.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5987" y="2018091"/>
            <a:ext cx="2180025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4" name="yt_shape_12884"/>
          <p:cNvSpPr txBox="1"/>
          <p:nvPr/>
        </p:nvSpPr>
        <p:spPr>
          <a:xfrm>
            <a:off x="540000" y="3303046"/>
            <a:ext cx="862454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根据要求画出图形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写出图中的所有线段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6" name="yt_shape_12886"/>
          <p:cNvSpPr txBox="1"/>
          <p:nvPr/>
        </p:nvSpPr>
        <p:spPr>
          <a:xfrm>
            <a:off x="540000" y="900000"/>
            <a:ext cx="770121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为所求作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888" name="yt_image_12888" title="H_105.7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3082" y="2010970"/>
            <a:ext cx="2445834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0" name="yt_shape_12890"/>
          <p:cNvSpPr txBox="1"/>
          <p:nvPr/>
        </p:nvSpPr>
        <p:spPr>
          <a:xfrm>
            <a:off x="540119" y="3404487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图中的所有线段为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本题考查了直线、射线、线段及其作图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2_54d90"/>
              </a:rPr>
              <a:t>解题的关键是掌握直线、射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线、线段的定义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根据题中的几何语言画出对应的几何图形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c5d3c"/>
              </a:rPr>
              <a:t>再利用线段的定义解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3" name="yt_shape_128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92" name="yt_image_12892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5" name="yt_shape_12895"/>
          <p:cNvSpPr txBox="1"/>
          <p:nvPr/>
        </p:nvSpPr>
        <p:spPr>
          <a:xfrm>
            <a:off x="540000" y="1482165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线段、射线、直线的概念及表示方法</a:t>
            </a:r>
          </a:p>
        </p:txBody>
      </p:sp>
      <p:sp>
        <p:nvSpPr>
          <p:cNvPr id="12896" name="yt_shape_12896"/>
          <p:cNvSpPr txBox="1"/>
          <p:nvPr/>
        </p:nvSpPr>
        <p:spPr>
          <a:xfrm>
            <a:off x="540000" y="1971599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一根筷子可以近似地看作是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97" name="yt_table_128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030373"/>
              </p:ext>
            </p:extLst>
          </p:nvPr>
        </p:nvGraphicFramePr>
        <p:xfrm>
          <a:off x="540056" y="2450902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曲线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p:sp>
        <p:nvSpPr>
          <p:cNvPr id="12899" name="yt_shape_12899"/>
          <p:cNvSpPr txBox="1"/>
          <p:nvPr/>
        </p:nvSpPr>
        <p:spPr>
          <a:xfrm>
            <a:off x="540000" y="2977073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下列关于直线的表示法中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01" name="yt_table_129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685606"/>
              </p:ext>
            </p:extLst>
          </p:nvPr>
        </p:nvGraphicFramePr>
        <p:xfrm>
          <a:off x="540056" y="3691782"/>
          <a:ext cx="9181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</a:tbl>
          </a:graphicData>
        </a:graphic>
      </p:graphicFrame>
      <p:pic>
        <p:nvPicPr>
          <p:cNvPr id="12900" name="yt_image_12900_skip" title="H_18.54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053" y="3456376"/>
            <a:ext cx="4952536" cy="2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3" name="yt_shape_12903"/>
          <p:cNvSpPr txBox="1"/>
          <p:nvPr/>
        </p:nvSpPr>
        <p:spPr>
          <a:xfrm>
            <a:off x="540000" y="4217953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904" name="yt_shape_12904"/>
          <p:cNvSpPr txBox="1"/>
          <p:nvPr/>
        </p:nvSpPr>
        <p:spPr>
          <a:xfrm>
            <a:off x="540119" y="46972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是同一条线段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是同一条射线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dd5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是同一条直线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2905" name="yt_table_129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193887"/>
              </p:ext>
            </p:extLst>
          </p:nvPr>
        </p:nvGraphicFramePr>
        <p:xfrm>
          <a:off x="540056" y="5656691"/>
          <a:ext cx="9181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</a:tbl>
          </a:graphicData>
        </a:graphic>
      </p:graphicFrame>
      <p:pic>
        <p:nvPicPr>
          <p:cNvPr id="3" name="yt_shape_1721708552354">
            <a:extLst>
              <a:ext uri="{FF2B5EF4-FFF2-40B4-BE49-F238E27FC236}">
                <a16:creationId xmlns:a16="http://schemas.microsoft.com/office/drawing/2014/main" id="{67F811D0-6B4B-8AD1-C3B2-FA5C29CBE0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1B5DAD-8645-7338-A5C3-2FA25CFB67BA}"/>
              </a:ext>
            </a:extLst>
          </p:cNvPr>
          <p:cNvSpPr txBox="1"/>
          <p:nvPr/>
        </p:nvSpPr>
        <p:spPr>
          <a:xfrm>
            <a:off x="5098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F20BA3-3EB2-5231-9E67-B6E499C2CDD0}"/>
              </a:ext>
            </a:extLst>
          </p:cNvPr>
          <p:cNvSpPr txBox="1"/>
          <p:nvPr/>
        </p:nvSpPr>
        <p:spPr>
          <a:xfrm>
            <a:off x="78413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030524-8954-E505-F10C-EF9B2055FF5A}"/>
              </a:ext>
            </a:extLst>
          </p:cNvPr>
          <p:cNvSpPr txBox="1"/>
          <p:nvPr/>
        </p:nvSpPr>
        <p:spPr>
          <a:xfrm>
            <a:off x="5098189" y="41711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7" name="yt_shape_12907"/>
          <p:cNvSpPr txBox="1"/>
          <p:nvPr/>
        </p:nvSpPr>
        <p:spPr>
          <a:xfrm>
            <a:off x="540000" y="900000"/>
            <a:ext cx="57820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指出图中的射线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908" name="yt_image_12908" title="H_21.5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6097" y="1531667"/>
            <a:ext cx="2479804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0" name="yt_shape_12910"/>
          <p:cNvSpPr txBox="1"/>
          <p:nvPr/>
        </p:nvSpPr>
        <p:spPr>
          <a:xfrm>
            <a:off x="540000" y="1855571"/>
            <a:ext cx="647292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为端点的射线有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6366C4-CAB5-CD93-2349-50153DAD3BD2}"/>
              </a:ext>
            </a:extLst>
          </p:cNvPr>
          <p:cNvSpPr txBox="1"/>
          <p:nvPr/>
        </p:nvSpPr>
        <p:spPr>
          <a:xfrm>
            <a:off x="449989" y="1808765"/>
            <a:ext cx="6590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为端点的射线有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EE26F1-61B6-326E-A040-1AC4155E47A6}"/>
              </a:ext>
            </a:extLst>
          </p:cNvPr>
          <p:cNvSpPr txBox="1"/>
          <p:nvPr/>
        </p:nvSpPr>
        <p:spPr>
          <a:xfrm>
            <a:off x="449989" y="2284253"/>
            <a:ext cx="5804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1" name="yt_shape_12911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两点确定一条直线</a:t>
            </a:r>
          </a:p>
        </p:txBody>
      </p:sp>
      <p:sp>
        <p:nvSpPr>
          <p:cNvPr id="12912" name="yt_shape_12912"/>
          <p:cNvSpPr txBox="1"/>
          <p:nvPr/>
        </p:nvSpPr>
        <p:spPr>
          <a:xfrm>
            <a:off x="540000" y="1389434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在墙壁上固定一根横放的木条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则至少需要的钉子数是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13" name="yt_table_129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315274"/>
              </p:ext>
            </p:extLst>
          </p:nvPr>
        </p:nvGraphicFramePr>
        <p:xfrm>
          <a:off x="540056" y="1868737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sp>
        <p:nvSpPr>
          <p:cNvPr id="12915" name="yt_shape_12915"/>
          <p:cNvSpPr txBox="1"/>
          <p:nvPr/>
        </p:nvSpPr>
        <p:spPr>
          <a:xfrm>
            <a:off x="540119" y="2394908"/>
            <a:ext cx="10956481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乙两个尺子拼在一起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两端重合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如果甲尺经校订是直的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1eb2,isEnd"/>
              </a:rPr>
              <a:t>那么乙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尺就一定不是直的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用数学知识解释这种生活现象为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916" name="yt_image_12916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1781" y="3970359"/>
            <a:ext cx="1988436" cy="70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552419">
            <a:extLst>
              <a:ext uri="{FF2B5EF4-FFF2-40B4-BE49-F238E27FC236}">
                <a16:creationId xmlns:a16="http://schemas.microsoft.com/office/drawing/2014/main" id="{71A3BBF4-69D6-9C0A-4971-394C368338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CE704C-9C99-D7BF-9375-1E429B765CF6}"/>
              </a:ext>
            </a:extLst>
          </p:cNvPr>
          <p:cNvSpPr txBox="1"/>
          <p:nvPr/>
        </p:nvSpPr>
        <p:spPr>
          <a:xfrm>
            <a:off x="8755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30B98B-BB1D-D5F7-9C56-5699F176D905}"/>
              </a:ext>
            </a:extLst>
          </p:cNvPr>
          <p:cNvSpPr txBox="1"/>
          <p:nvPr/>
        </p:nvSpPr>
        <p:spPr>
          <a:xfrm>
            <a:off x="7612907" y="2823590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1_ce98c"/>
              </a:rPr>
              <a:t>经过两点有且只有一条直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7FADCF-91FC-3C42-8C8A-A9C76DFBC0CB}"/>
              </a:ext>
            </a:extLst>
          </p:cNvPr>
          <p:cNvSpPr txBox="1"/>
          <p:nvPr/>
        </p:nvSpPr>
        <p:spPr>
          <a:xfrm>
            <a:off x="450108" y="3299078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8" name="yt_shape_12918"/>
          <p:cNvSpPr txBox="1"/>
          <p:nvPr/>
        </p:nvSpPr>
        <p:spPr>
          <a:xfrm>
            <a:off x="540000" y="900000"/>
            <a:ext cx="1046440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考虑问题不全面而漏解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在平面上有三点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过其中任意两点画直线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可画直线的条数为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在平面上有四点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过其中任意两点画直线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B7715B-F02C-D780-DEC9-B2AF5E4AC36E}"/>
              </a:ext>
            </a:extLst>
          </p:cNvPr>
          <p:cNvSpPr txBox="1"/>
          <p:nvPr/>
        </p:nvSpPr>
        <p:spPr>
          <a:xfrm>
            <a:off x="9365389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D744AE-44A6-35A8-2485-162DEB748A5B}"/>
              </a:ext>
            </a:extLst>
          </p:cNvPr>
          <p:cNvSpPr txBox="1"/>
          <p:nvPr/>
        </p:nvSpPr>
        <p:spPr>
          <a:xfrm>
            <a:off x="8374789" y="1804170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2" name="yt_shape_1292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21" name="yt_image_12921" title="H_41.85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4" name="yt_shape_12924"/>
          <p:cNvSpPr txBox="1"/>
          <p:nvPr/>
        </p:nvSpPr>
        <p:spPr>
          <a:xfrm>
            <a:off x="540119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直线是射线长度的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2deb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直线、射线、线段中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2926" name="yt_table_129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49182"/>
              </p:ext>
            </p:extLst>
          </p:nvPr>
        </p:nvGraphicFramePr>
        <p:xfrm>
          <a:off x="540056" y="290442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EC45394-1F17-B7E9-9D07-C581F56C18B9}"/>
              </a:ext>
            </a:extLst>
          </p:cNvPr>
          <p:cNvSpPr txBox="1"/>
          <p:nvPr/>
        </p:nvSpPr>
        <p:spPr>
          <a:xfrm>
            <a:off x="3879108" y="1435359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8" name="yt_shape_12928"/>
          <p:cNvSpPr txBox="1"/>
          <p:nvPr/>
        </p:nvSpPr>
        <p:spPr>
          <a:xfrm>
            <a:off x="540000" y="900000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并阅读图形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下面的相关文字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929" name="yt_image_12929" title="H_101.07">
            <a:extLst>
              <a:ext uri="">
                <a16:creationId xmlns="" xmlns:a14="http://schemas.microsoft.com/office/drawing/2010/main" xmlns:mc="http://schemas.openxmlformats.org/markup-compatibility/2006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2887" y="1531667"/>
            <a:ext cx="5066224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1" name="yt_shape_12931"/>
          <p:cNvSpPr txBox="1"/>
          <p:nvPr/>
        </p:nvSpPr>
        <p:spPr>
          <a:xfrm>
            <a:off x="540000" y="2865761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像这样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十条直线相交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交点的个数最多有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2" name="yt_table_129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49294"/>
              </p:ext>
            </p:extLst>
          </p:nvPr>
        </p:nvGraphicFramePr>
        <p:xfrm>
          <a:off x="540056" y="3345064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34" name="yt_shape_12934"/>
              <p:cNvSpPr txBox="1"/>
              <p:nvPr/>
            </p:nvSpPr>
            <p:spPr>
              <a:xfrm>
                <a:off x="540120" y="4346618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两条直线相交最多有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三条直线相交最多有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8f236"/>
                  </a:rPr>
                  <a:t>四条直线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相交最多有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十条直线相交交点最多有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9e08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2934" name="yt_shape_12934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346618"/>
                <a:ext cx="11111999" cy="1587679"/>
              </a:xfrm>
              <a:prstGeom prst="rect">
                <a:avLst/>
              </a:prstGeom>
              <a:blipFill>
                <a:blip r:embed="rId3"/>
                <a:stretch>
                  <a:fillRect l="-1701" t="-3077" r="-933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EE8822-65BB-18C4-0697-9A3CFF338BFA}"/>
              </a:ext>
            </a:extLst>
          </p:cNvPr>
          <p:cNvSpPr txBox="1"/>
          <p:nvPr/>
        </p:nvSpPr>
        <p:spPr>
          <a:xfrm>
            <a:off x="6850789" y="28189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903</Words>
  <Application>Microsoft Office PowerPoint</Application>
  <PresentationFormat>宽屏</PresentationFormat>
  <Paragraphs>113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6" baseType="lpstr">
      <vt:lpstr>,isEnd</vt:lpstr>
      <vt:lpstr>_⨹_1_10224,isEnd</vt:lpstr>
      <vt:lpstr>_⨹_1_31ea9,isEnd</vt:lpstr>
      <vt:lpstr>_⨹_1_39e08</vt:lpstr>
      <vt:lpstr>_⨹_1_42deb</vt:lpstr>
      <vt:lpstr>_⨹_1_7bb4c,isEnd</vt:lpstr>
      <vt:lpstr>_⨹_1_9e6e9</vt:lpstr>
      <vt:lpstr>_⨹_1_add58</vt:lpstr>
      <vt:lpstr>_⨹_11_ce98c</vt:lpstr>
      <vt:lpstr>_⨹_12_54d90</vt:lpstr>
      <vt:lpstr>_⨹_17_ccc23,isEnd</vt:lpstr>
      <vt:lpstr>_⨹_3_56301</vt:lpstr>
      <vt:lpstr>_⨹_3_81eb2,isEnd</vt:lpstr>
      <vt:lpstr>_⨹_4_2f8a3</vt:lpstr>
      <vt:lpstr>_⨹_4_8f236</vt:lpstr>
      <vt:lpstr>_⨹_6_2c222</vt:lpstr>
      <vt:lpstr>_⨹_9_c5d3c</vt:lpstr>
      <vt:lpstr>Finished</vt:lpstr>
      <vt:lpstr>MS Mincho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2024-07-24T00:50:18Z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