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0" r:id="rId8"/>
    <p:sldId id="312" r:id="rId9"/>
    <p:sldId id="313" r:id="rId10"/>
    <p:sldId id="315" r:id="rId11"/>
    <p:sldId id="321" r:id="rId12"/>
    <p:sldId id="328" r:id="rId13"/>
    <p:sldId id="323" r:id="rId14"/>
    <p:sldId id="324" r:id="rId15"/>
    <p:sldId id="329" r:id="rId16"/>
    <p:sldId id="32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9" name="yt_shape_11559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560" name="yt_image_11560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2" name="yt_shape_11562"/>
          <p:cNvSpPr txBox="1"/>
          <p:nvPr/>
        </p:nvSpPr>
        <p:spPr>
          <a:xfrm>
            <a:off x="540119" y="1976703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两个有理数相除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并把绝对值相除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62216,isEnd"/>
              </a:rPr>
              <a:t>除以任何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的数都得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除以一个数等于乘这个数的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AB92D0-E50D-F437-0301-4C28C88B27FE}"/>
              </a:ext>
            </a:extLst>
          </p:cNvPr>
          <p:cNvSpPr txBox="1"/>
          <p:nvPr/>
        </p:nvSpPr>
        <p:spPr>
          <a:xfrm>
            <a:off x="4512521" y="192989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A404E5-2F9C-02A4-094A-F91CA350BBAA}"/>
              </a:ext>
            </a:extLst>
          </p:cNvPr>
          <p:cNvSpPr txBox="1"/>
          <p:nvPr/>
        </p:nvSpPr>
        <p:spPr>
          <a:xfrm>
            <a:off x="6646121" y="192989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B0498D-489F-5DBE-8B4C-2748831384EA}"/>
              </a:ext>
            </a:extLst>
          </p:cNvPr>
          <p:cNvSpPr txBox="1"/>
          <p:nvPr/>
        </p:nvSpPr>
        <p:spPr>
          <a:xfrm>
            <a:off x="2431308" y="240538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B253C0-E746-79E6-248E-4B454A83C5B3}"/>
              </a:ext>
            </a:extLst>
          </p:cNvPr>
          <p:cNvSpPr txBox="1"/>
          <p:nvPr/>
        </p:nvSpPr>
        <p:spPr>
          <a:xfrm>
            <a:off x="4817321" y="2880873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1296083"/>
                <a:ext cx="5113131" cy="27608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28" name="yt_shape_11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6083"/>
                <a:ext cx="5113131" cy="2760884"/>
              </a:xfrm>
              <a:prstGeom prst="rect">
                <a:avLst/>
              </a:prstGeom>
              <a:blipFill>
                <a:blip r:embed="rId2"/>
                <a:stretch>
                  <a:fillRect l="-3699" b="-1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1F76D2-6619-FABB-0769-8F7A49C29E3E}"/>
                  </a:ext>
                </a:extLst>
              </p:cNvPr>
              <p:cNvSpPr txBox="1"/>
              <p:nvPr/>
            </p:nvSpPr>
            <p:spPr>
              <a:xfrm>
                <a:off x="449989" y="1960858"/>
                <a:ext cx="524376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1F76D2-6619-FABB-0769-8F7A49C29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858"/>
                <a:ext cx="5243766" cy="805193"/>
              </a:xfrm>
              <a:prstGeom prst="rect">
                <a:avLst/>
              </a:prstGeom>
              <a:blipFill>
                <a:blip r:embed="rId3"/>
                <a:stretch>
                  <a:fillRect l="-1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B94A43-2379-EB99-C9E8-57DC55CDA464}"/>
                  </a:ext>
                </a:extLst>
              </p:cNvPr>
              <p:cNvSpPr txBox="1"/>
              <p:nvPr/>
            </p:nvSpPr>
            <p:spPr>
              <a:xfrm>
                <a:off x="1696364" y="2672439"/>
                <a:ext cx="25994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B94A43-2379-EB99-C9E8-57DC55CDA4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364" y="2672439"/>
                <a:ext cx="2599436" cy="769062"/>
              </a:xfrm>
              <a:prstGeom prst="rect">
                <a:avLst/>
              </a:prstGeom>
              <a:blipFill>
                <a:blip r:embed="rId4"/>
                <a:stretch>
                  <a:fillRect l="-3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682547-047D-F6D4-29E1-522CEACD9D57}"/>
                  </a:ext>
                </a:extLst>
              </p:cNvPr>
              <p:cNvSpPr txBox="1"/>
              <p:nvPr/>
            </p:nvSpPr>
            <p:spPr>
              <a:xfrm>
                <a:off x="1696364" y="3347889"/>
                <a:ext cx="1294512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682547-047D-F6D4-29E1-522CEACD9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364" y="3347889"/>
                <a:ext cx="1294512" cy="729183"/>
              </a:xfrm>
              <a:prstGeom prst="rect">
                <a:avLst/>
              </a:prstGeom>
              <a:blipFill>
                <a:blip r:embed="rId5"/>
                <a:stretch>
                  <a:fillRect l="-7042" r="-7512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6608" y="812438"/>
            <a:ext cx="164660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2" name="yt_shape_11632"/>
              <p:cNvSpPr txBox="1"/>
              <p:nvPr/>
            </p:nvSpPr>
            <p:spPr>
              <a:xfrm>
                <a:off x="540000" y="900000"/>
                <a:ext cx="6679714" cy="30267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32" name="yt_shape_1163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79714" cy="3026726"/>
              </a:xfrm>
              <a:prstGeom prst="rect">
                <a:avLst/>
              </a:prstGeom>
              <a:blipFill>
                <a:blip r:embed="rId2"/>
                <a:stretch>
                  <a:fillRect l="-2831" r="-1826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510204-797F-18AA-8C3F-0D9B8142141A}"/>
                  </a:ext>
                </a:extLst>
              </p:cNvPr>
              <p:cNvSpPr txBox="1"/>
              <p:nvPr/>
            </p:nvSpPr>
            <p:spPr>
              <a:xfrm>
                <a:off x="449989" y="1564775"/>
                <a:ext cx="4929251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A9510204-797F-18AA-8C3F-0D9B81421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4775"/>
                <a:ext cx="4929251" cy="805193"/>
              </a:xfrm>
              <a:prstGeom prst="rect">
                <a:avLst/>
              </a:prstGeom>
              <a:blipFill>
                <a:blip r:embed="rId3"/>
                <a:stretch>
                  <a:fillRect l="-1980" r="-1980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3A69A4-3E44-EB7D-E0D2-3A593557DD13}"/>
                  </a:ext>
                </a:extLst>
              </p:cNvPr>
              <p:cNvSpPr txBox="1"/>
              <p:nvPr/>
            </p:nvSpPr>
            <p:spPr>
              <a:xfrm>
                <a:off x="1677066" y="2276356"/>
                <a:ext cx="67951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3A69A4-3E44-EB7D-E0D2-3A593557D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066" y="2276356"/>
                <a:ext cx="6795198" cy="768046"/>
              </a:xfrm>
              <a:prstGeom prst="rect">
                <a:avLst/>
              </a:prstGeom>
              <a:blipFill>
                <a:blip r:embed="rId4"/>
                <a:stretch>
                  <a:fillRect l="-1345" r="-143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684889-68F1-870C-0A4E-24AF786E0F44}"/>
              </a:ext>
            </a:extLst>
          </p:cNvPr>
          <p:cNvSpPr txBox="1"/>
          <p:nvPr/>
        </p:nvSpPr>
        <p:spPr>
          <a:xfrm>
            <a:off x="1677066" y="295079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FBC189-12ED-1E40-37E9-73A3207FFE52}"/>
              </a:ext>
            </a:extLst>
          </p:cNvPr>
          <p:cNvSpPr txBox="1"/>
          <p:nvPr/>
        </p:nvSpPr>
        <p:spPr>
          <a:xfrm>
            <a:off x="1677066" y="3426278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6" name="yt_shape_11636"/>
              <p:cNvSpPr txBox="1"/>
              <p:nvPr/>
            </p:nvSpPr>
            <p:spPr>
              <a:xfrm>
                <a:off x="540119" y="900000"/>
                <a:ext cx="11492915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某冷冻厂一个冷库的温度是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现有一批冷冻食品需要在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冷冻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9424"/>
                  </a:rPr>
                  <a:t>如果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这个冷库的设备每小时能降温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问经过多长时间能降到所要求的温度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小时能降到所要求的温度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36" name="yt_shape_11636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77162"/>
              </a:xfrm>
              <a:prstGeom prst="rect">
                <a:avLst/>
              </a:prstGeom>
              <a:blipFill>
                <a:blip r:embed="rId2"/>
                <a:stretch>
                  <a:fillRect l="-1645" t="-2413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07D586-E47B-1951-C479-FA997BD85177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890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7007D586-E47B-1951-C479-FA997BD85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890323" cy="765061"/>
              </a:xfrm>
              <a:prstGeom prst="rect">
                <a:avLst/>
              </a:prstGeom>
              <a:blipFill>
                <a:blip r:embed="rId3"/>
                <a:stretch>
                  <a:fillRect l="-1656" r="-16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3986BA-849F-F0A3-27A8-12B89D8AD9FC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52807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经过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小时能降到所要求的温度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7, 'hasSerialNum': 1, 'pageBreak': True}">
                <a:extLst>
                  <a:ext uri="{FF2B5EF4-FFF2-40B4-BE49-F238E27FC236}">
                    <a16:creationId xmlns:a16="http://schemas.microsoft.com/office/drawing/2014/main" id="{CC3986BA-849F-F0A3-27A8-12B89D8AD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5280723" cy="726326"/>
              </a:xfrm>
              <a:prstGeom prst="rect">
                <a:avLst/>
              </a:prstGeom>
              <a:blipFill>
                <a:blip r:embed="rId4"/>
                <a:stretch>
                  <a:fillRect l="-1848" r="-18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41" name="yt_image_11641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44" name="yt_shape_11644"/>
              <p:cNvSpPr txBox="1"/>
              <p:nvPr/>
            </p:nvSpPr>
            <p:spPr>
              <a:xfrm>
                <a:off x="540000" y="1482164"/>
                <a:ext cx="9733434" cy="46111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解法三</a:t>
                </a: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原式的倒数为</a:t>
                </a: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en-US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÷</a:t>
                </a:r>
                <a:r>
                  <a:rPr lang="ar-AE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,isEnd"/>
                  </a:rPr>
                  <a:t>50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＝（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ar-AE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ar-AE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ar-AE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ar-AE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en-US" sz="240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故原式</a:t>
                </a:r>
                <a:r>
                  <a:rPr lang="zh-CN" altLang="en-US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300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644" name="yt_shape_11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4"/>
                <a:ext cx="9733434" cy="4611131"/>
              </a:xfrm>
              <a:prstGeom prst="rect">
                <a:avLst/>
              </a:prstGeom>
              <a:blipFill>
                <a:blip r:embed="rId3"/>
                <a:stretch>
                  <a:fillRect l="-1942" t="-1057" r="-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51" name="yt_shape_11651"/>
              <p:cNvSpPr txBox="1"/>
              <p:nvPr/>
            </p:nvSpPr>
            <p:spPr>
              <a:xfrm>
                <a:off x="540119" y="900000"/>
                <a:ext cx="11492915" cy="34440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得出的结果不同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肯定有错误的解法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你认为解法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是错误的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839c,isEnd"/>
                  </a:rPr>
                  <a:t>请你选择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合适的解法解答下列问题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1651" name="yt_shape_11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44020"/>
              </a:xfrm>
              <a:prstGeom prst="rect">
                <a:avLst/>
              </a:prstGeom>
              <a:blipFill>
                <a:blip r:embed="rId2"/>
                <a:stretch>
                  <a:fillRect l="-1645" t="-1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A0ACDF-90FD-6C02-2B36-3F10D7D7E321}"/>
              </a:ext>
            </a:extLst>
          </p:cNvPr>
          <p:cNvSpPr txBox="1"/>
          <p:nvPr/>
        </p:nvSpPr>
        <p:spPr>
          <a:xfrm>
            <a:off x="8070107" y="84367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659"/>
              <p:cNvSpPr txBox="1"/>
              <p:nvPr/>
            </p:nvSpPr>
            <p:spPr>
              <a:xfrm>
                <a:off x="540000" y="2520604"/>
                <a:ext cx="8420575" cy="36468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6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0604"/>
                <a:ext cx="8420575" cy="3646832"/>
              </a:xfrm>
              <a:prstGeom prst="rect">
                <a:avLst/>
              </a:prstGeom>
              <a:blipFill>
                <a:blip r:embed="rId3"/>
                <a:stretch>
                  <a:fillRect l="-2245" r="-1159" b="-1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323DAD-099D-3BF6-8136-9BD9EDCFE4AA}"/>
                  </a:ext>
                </a:extLst>
              </p:cNvPr>
              <p:cNvSpPr txBox="1"/>
              <p:nvPr/>
            </p:nvSpPr>
            <p:spPr>
              <a:xfrm>
                <a:off x="449989" y="2473798"/>
                <a:ext cx="55188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323DAD-099D-3BF6-8136-9BD9EDCFE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3798"/>
                <a:ext cx="5518848" cy="768490"/>
              </a:xfrm>
              <a:prstGeom prst="rect">
                <a:avLst/>
              </a:prstGeom>
              <a:blipFill>
                <a:blip r:embed="rId4"/>
                <a:stretch>
                  <a:fillRect l="-1768" r="-1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35F13E5-CD35-AA52-2AD2-067CA6F2D907}"/>
                  </a:ext>
                </a:extLst>
              </p:cNvPr>
              <p:cNvSpPr txBox="1"/>
              <p:nvPr/>
            </p:nvSpPr>
            <p:spPr>
              <a:xfrm>
                <a:off x="449989" y="3148676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35F13E5-CD35-AA52-2AD2-067CA6F2D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8676"/>
                <a:ext cx="4556823" cy="768490"/>
              </a:xfrm>
              <a:prstGeom prst="rect">
                <a:avLst/>
              </a:prstGeom>
              <a:blipFill>
                <a:blip r:embed="rId5"/>
                <a:stretch>
                  <a:fillRect l="-2142" r="-20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C8EB48-39E7-5D05-128E-58379FD074C9}"/>
                  </a:ext>
                </a:extLst>
              </p:cNvPr>
              <p:cNvSpPr txBox="1"/>
              <p:nvPr/>
            </p:nvSpPr>
            <p:spPr>
              <a:xfrm>
                <a:off x="449989" y="3823554"/>
                <a:ext cx="85192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C8EB48-39E7-5D05-128E-58379FD07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3554"/>
                <a:ext cx="8519223" cy="768490"/>
              </a:xfrm>
              <a:prstGeom prst="rect">
                <a:avLst/>
              </a:prstGeom>
              <a:blipFill>
                <a:blip r:embed="rId6"/>
                <a:stretch>
                  <a:fillRect l="-1145" r="-107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71CDC27-E5F0-970B-3416-E57BD9F2CDCA}"/>
              </a:ext>
            </a:extLst>
          </p:cNvPr>
          <p:cNvSpPr txBox="1"/>
          <p:nvPr/>
        </p:nvSpPr>
        <p:spPr>
          <a:xfrm>
            <a:off x="449989" y="449843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D78F91-CB54-3915-C081-43FA2FDC363E}"/>
              </a:ext>
            </a:extLst>
          </p:cNvPr>
          <p:cNvSpPr txBox="1"/>
          <p:nvPr/>
        </p:nvSpPr>
        <p:spPr>
          <a:xfrm>
            <a:off x="449989" y="497392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2A09ED3-C53E-A9C1-86B1-EDD5C3D288A1}"/>
                  </a:ext>
                </a:extLst>
              </p:cNvPr>
              <p:cNvSpPr txBox="1"/>
              <p:nvPr/>
            </p:nvSpPr>
            <p:spPr>
              <a:xfrm>
                <a:off x="449989" y="5449408"/>
                <a:ext cx="60236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2A09ED3-C53E-A9C1-86B1-EDD5C3D28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9408"/>
                <a:ext cx="6023673" cy="729565"/>
              </a:xfrm>
              <a:prstGeom prst="rect">
                <a:avLst/>
              </a:prstGeom>
              <a:blipFill>
                <a:blip r:embed="rId7"/>
                <a:stretch>
                  <a:fillRect l="-1619" r="-151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名师点晴</a:t>
            </a:r>
          </a:p>
        </p:txBody>
      </p:sp>
      <p:sp>
        <p:nvSpPr>
          <p:cNvPr id="11662" name="yt_shape_11662"/>
          <p:cNvSpPr txBox="1"/>
          <p:nvPr/>
        </p:nvSpPr>
        <p:spPr>
          <a:xfrm>
            <a:off x="540119" y="1484784"/>
            <a:ext cx="11100497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有理数除法法则有两个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直接相除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适用于整数除法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cd1fb"/>
              </a:rPr>
              <a:t>化除为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适用于含小数、分数的除法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除法不要误用乘法交换律、结合律以及分配律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yt_shape_1156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564" name="yt_image_11564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67" name="yt_shape_11567"/>
              <p:cNvSpPr txBox="1"/>
              <p:nvPr/>
            </p:nvSpPr>
            <p:spPr>
              <a:xfrm>
                <a:off x="540119" y="1386424"/>
                <a:ext cx="11492915" cy="41004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对于有理数的除法运算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先确定商的符号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再把绝对值相除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af584"/>
                  </a:rPr>
                  <a:t>不能整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除的可转化为乘法运算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如果有带分数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将其化为假分数进行计算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7" name="yt_shape_11567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4100481"/>
              </a:xfrm>
              <a:prstGeom prst="rect">
                <a:avLst/>
              </a:prstGeom>
              <a:blipFill>
                <a:blip r:embed="rId3"/>
                <a:stretch>
                  <a:fillRect l="-1701" r="-439" b="-3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8" name="yt_shape_1157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77" name="yt_image_11577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0" name="yt_shape_11580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2" name="yt_table_115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63899"/>
              </p:ext>
            </p:extLst>
          </p:nvPr>
        </p:nvGraphicFramePr>
        <p:xfrm>
          <a:off x="540056" y="2450902"/>
          <a:ext cx="99434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都为正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都为负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84" name="yt_shape_11584"/>
              <p:cNvSpPr txBox="1"/>
              <p:nvPr/>
            </p:nvSpPr>
            <p:spPr>
              <a:xfrm>
                <a:off x="540000" y="2977073"/>
                <a:ext cx="7895175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除法转化为乘法正确的是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584" name="yt_shape_1158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73"/>
                <a:ext cx="7895175" cy="677108"/>
              </a:xfrm>
              <a:prstGeom prst="rect">
                <a:avLst/>
              </a:prstGeom>
              <a:blipFill>
                <a:blip r:embed="rId3"/>
                <a:stretch>
                  <a:fillRect l="-2394" r="-131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6" name="yt_table_11586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4500428"/>
                  </p:ext>
                </p:extLst>
              </p:nvPr>
            </p:nvGraphicFramePr>
            <p:xfrm>
              <a:off x="540056" y="3704969"/>
              <a:ext cx="8187754" cy="1423162"/>
            </p:xfrm>
            <a:graphic>
              <a:graphicData uri="http://schemas.openxmlformats.org/drawingml/2006/table">
                <a:tbl>
                  <a:tblPr/>
                  <a:tblGrid>
                    <a:gridCol w="5742623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445131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19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586" name="yt_table_11586" descr="{&quot;rangeId&quot;:5,&quot;type&quot;:&quot;Option&quot;}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4500428"/>
                  </p:ext>
                </p:extLst>
              </p:nvPr>
            </p:nvGraphicFramePr>
            <p:xfrm>
              <a:off x="540056" y="3704969"/>
              <a:ext cx="8187754" cy="1341120"/>
            </p:xfrm>
            <a:graphic>
              <a:graphicData uri="http://schemas.openxmlformats.org/drawingml/2006/table">
                <a:tbl>
                  <a:tblPr/>
                  <a:tblGrid>
                    <a:gridCol w="5742623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445131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2524" b="-112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162" b="-1126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09" r="-42524" b="-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162" t="-100909" b="-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83788">
            <a:extLst>
              <a:ext uri="{FF2B5EF4-FFF2-40B4-BE49-F238E27FC236}">
                <a16:creationId xmlns:a16="http://schemas.microsoft.com/office/drawing/2014/main" id="{5595727D-A173-1F77-1804-EE52FE8724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18B9C2-FDAB-8566-3481-83FB945DDE32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FBB33C-8237-B87B-69F6-C9C035AFA445}"/>
              </a:ext>
            </a:extLst>
          </p:cNvPr>
          <p:cNvSpPr txBox="1"/>
          <p:nvPr/>
        </p:nvSpPr>
        <p:spPr>
          <a:xfrm>
            <a:off x="7438544" y="2930267"/>
            <a:ext cx="400748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7" name="yt_shape_11587"/>
              <p:cNvSpPr txBox="1"/>
              <p:nvPr/>
            </p:nvSpPr>
            <p:spPr>
              <a:xfrm>
                <a:off x="540000" y="900000"/>
                <a:ext cx="9536265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将输入的数分别除以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写出输出的数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87" name="yt_shape_11587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36265" cy="640240"/>
              </a:xfrm>
              <a:prstGeom prst="rect">
                <a:avLst/>
              </a:prstGeom>
              <a:blipFill>
                <a:blip r:embed="rId2"/>
                <a:stretch>
                  <a:fillRect l="-1982" r="-9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89" name="yt_image_11589" title="H_139.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60" y="1743392"/>
            <a:ext cx="3573641" cy="269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C8F4122-3CCA-FCCE-3665-9C761E17A0C5}"/>
              </a:ext>
            </a:extLst>
          </p:cNvPr>
          <p:cNvSpPr/>
          <p:nvPr/>
        </p:nvSpPr>
        <p:spPr>
          <a:xfrm>
            <a:off x="6744072" y="2636912"/>
            <a:ext cx="360040" cy="3850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8F4122-3CCA-FCCE-3665-9C761E17A0C5}"/>
              </a:ext>
            </a:extLst>
          </p:cNvPr>
          <p:cNvSpPr/>
          <p:nvPr/>
        </p:nvSpPr>
        <p:spPr>
          <a:xfrm>
            <a:off x="6744072" y="3151987"/>
            <a:ext cx="360040" cy="3850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C8F4122-3CCA-FCCE-3665-9C761E17A0C5}"/>
              </a:ext>
            </a:extLst>
          </p:cNvPr>
          <p:cNvSpPr/>
          <p:nvPr/>
        </p:nvSpPr>
        <p:spPr>
          <a:xfrm>
            <a:off x="6744072" y="3645024"/>
            <a:ext cx="360040" cy="4820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1" name="yt_shape_11591"/>
              <p:cNvSpPr txBox="1"/>
              <p:nvPr/>
            </p:nvSpPr>
            <p:spPr>
              <a:xfrm>
                <a:off x="540000" y="900000"/>
                <a:ext cx="4743671" cy="32672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  <a:endParaRPr lang="en-US" altLang="zh-CN" sz="2400" b="0" i="1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91" name="yt_shape_11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43671" cy="3267241"/>
              </a:xfrm>
              <a:prstGeom prst="rect">
                <a:avLst/>
              </a:prstGeom>
              <a:blipFill>
                <a:blip r:embed="rId2"/>
                <a:stretch>
                  <a:fillRect l="-3985" t="-1679" b="-19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9A363B-24CC-F674-1DC3-B04F8F203418}"/>
              </a:ext>
            </a:extLst>
          </p:cNvPr>
          <p:cNvSpPr txBox="1"/>
          <p:nvPr/>
        </p:nvSpPr>
        <p:spPr>
          <a:xfrm>
            <a:off x="449989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9A5D13-8F4D-1D1D-6085-766579A490E8}"/>
              </a:ext>
            </a:extLst>
          </p:cNvPr>
          <p:cNvSpPr txBox="1"/>
          <p:nvPr/>
        </p:nvSpPr>
        <p:spPr>
          <a:xfrm>
            <a:off x="1703512" y="2279658"/>
            <a:ext cx="1094487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7D37F1-9968-CAEC-06AD-E7050FE59A16}"/>
                  </a:ext>
                </a:extLst>
              </p:cNvPr>
              <p:cNvSpPr txBox="1"/>
              <p:nvPr/>
            </p:nvSpPr>
            <p:spPr>
              <a:xfrm>
                <a:off x="449989" y="3429000"/>
                <a:ext cx="276136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7D37F1-9968-CAEC-06AD-E7050FE59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000"/>
                <a:ext cx="2761361" cy="766839"/>
              </a:xfrm>
              <a:prstGeom prst="rect">
                <a:avLst/>
              </a:prstGeom>
              <a:blipFill>
                <a:blip r:embed="rId3"/>
                <a:stretch>
                  <a:fillRect l="-3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73FBD39-A543-E458-9727-25D76AC18D37}"/>
              </a:ext>
            </a:extLst>
          </p:cNvPr>
          <p:cNvSpPr txBox="1"/>
          <p:nvPr/>
        </p:nvSpPr>
        <p:spPr>
          <a:xfrm>
            <a:off x="1703511" y="41022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7" name="yt_shape_11597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8" name="yt_shape_11598"/>
              <p:cNvSpPr txBox="1"/>
              <p:nvPr/>
            </p:nvSpPr>
            <p:spPr>
              <a:xfrm>
                <a:off x="540000" y="1389434"/>
                <a:ext cx="7245958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598" name="yt_shape_11598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245958" cy="677108"/>
              </a:xfrm>
              <a:prstGeom prst="rect">
                <a:avLst/>
              </a:prstGeom>
              <a:blipFill>
                <a:blip r:embed="rId2"/>
                <a:stretch>
                  <a:fillRect l="-2609" r="-1599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00" name="yt_table_11600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1953655"/>
                  </p:ext>
                </p:extLst>
              </p:nvPr>
            </p:nvGraphicFramePr>
            <p:xfrm>
              <a:off x="540056" y="2117330"/>
              <a:ext cx="8686166" cy="672211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600" name="yt_table_11600" descr="{&quot;rangeId&quot;:9,&quot;type&quot;:&quot;Option&quot;}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1953655"/>
                  </p:ext>
                </p:extLst>
              </p:nvPr>
            </p:nvGraphicFramePr>
            <p:xfrm>
              <a:off x="540056" y="2117330"/>
              <a:ext cx="8686166" cy="633476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</a:tblGrid>
                  <a:tr h="633476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470" r="-496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83854">
            <a:extLst>
              <a:ext uri="{FF2B5EF4-FFF2-40B4-BE49-F238E27FC236}">
                <a16:creationId xmlns:a16="http://schemas.microsoft.com/office/drawing/2014/main" id="{74D580D8-0634-A797-DBFA-B8EA09AF73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8A5CC1-E573-A8D1-6020-2B1EC5F725C2}"/>
              </a:ext>
            </a:extLst>
          </p:cNvPr>
          <p:cNvSpPr txBox="1"/>
          <p:nvPr/>
        </p:nvSpPr>
        <p:spPr>
          <a:xfrm>
            <a:off x="6813069" y="1342628"/>
            <a:ext cx="383286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1" name="yt_shape_11601"/>
              <p:cNvSpPr txBox="1"/>
              <p:nvPr/>
            </p:nvSpPr>
            <p:spPr>
              <a:xfrm>
                <a:off x="540000" y="900000"/>
                <a:ext cx="5309915" cy="4002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endParaRPr lang="en-US" altLang="zh-CN" sz="2400" b="0" i="1" u="none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01" name="yt_shape_11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09915" cy="4002827"/>
              </a:xfrm>
              <a:prstGeom prst="rect">
                <a:avLst/>
              </a:prstGeom>
              <a:blipFill>
                <a:blip r:embed="rId2"/>
                <a:stretch>
                  <a:fillRect l="-3559" t="-1372" b="-12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4481040-F064-0543-80A1-ECAEF4B419D1}"/>
                  </a:ext>
                </a:extLst>
              </p:cNvPr>
              <p:cNvSpPr txBox="1"/>
              <p:nvPr/>
            </p:nvSpPr>
            <p:spPr>
              <a:xfrm>
                <a:off x="449989" y="2040263"/>
                <a:ext cx="386664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F4481040-F064-0543-80A1-ECAEF4B41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0263"/>
                <a:ext cx="3866642" cy="805193"/>
              </a:xfrm>
              <a:prstGeom prst="rect">
                <a:avLst/>
              </a:prstGeom>
              <a:blipFill>
                <a:blip r:embed="rId3"/>
                <a:stretch>
                  <a:fillRect l="-2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7A62890-AC6A-F35A-AD8F-2E3703A9D64F}"/>
              </a:ext>
            </a:extLst>
          </p:cNvPr>
          <p:cNvSpPr txBox="1"/>
          <p:nvPr/>
        </p:nvSpPr>
        <p:spPr>
          <a:xfrm>
            <a:off x="1631504" y="2751844"/>
            <a:ext cx="789686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6B3D30-B9D2-DD27-0753-36F12CB923FA}"/>
                  </a:ext>
                </a:extLst>
              </p:cNvPr>
              <p:cNvSpPr txBox="1"/>
              <p:nvPr/>
            </p:nvSpPr>
            <p:spPr>
              <a:xfrm>
                <a:off x="449989" y="3985719"/>
                <a:ext cx="379520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6B3D30-B9D2-DD27-0753-36F12CB92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5719"/>
                <a:ext cx="3795204" cy="805193"/>
              </a:xfrm>
              <a:prstGeom prst="rect">
                <a:avLst/>
              </a:prstGeom>
              <a:blipFill>
                <a:blip r:embed="rId4"/>
                <a:stretch>
                  <a:fillRect l="-2572" r="-2572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B0F630-8D76-DEDE-E401-62F0C7C6351F}"/>
                  </a:ext>
                </a:extLst>
              </p:cNvPr>
              <p:cNvSpPr txBox="1"/>
              <p:nvPr/>
            </p:nvSpPr>
            <p:spPr>
              <a:xfrm>
                <a:off x="1706484" y="4697300"/>
                <a:ext cx="8611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B0F630-8D76-DEDE-E401-62F0C7C635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484" y="4697300"/>
                <a:ext cx="861124" cy="735915"/>
              </a:xfrm>
              <a:prstGeom prst="rect">
                <a:avLst/>
              </a:prstGeom>
              <a:blipFill>
                <a:blip r:embed="rId5"/>
                <a:stretch>
                  <a:fillRect l="-11348" r="-11348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8" name="yt_shape_11608"/>
              <p:cNvSpPr txBox="1"/>
              <p:nvPr/>
            </p:nvSpPr>
            <p:spPr>
              <a:xfrm>
                <a:off x="540000" y="900000"/>
                <a:ext cx="6463308" cy="18084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计算时忽略运算顺序导致计算错误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8" name="yt_shape_11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3308" cy="1808444"/>
              </a:xfrm>
              <a:prstGeom prst="rect">
                <a:avLst/>
              </a:prstGeom>
              <a:blipFill>
                <a:blip r:embed="rId2"/>
                <a:stretch>
                  <a:fillRect l="-2925" t="-3041" r="-1887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EB2D24-5925-A8FE-8031-30D9192F40F1}"/>
                  </a:ext>
                </a:extLst>
              </p:cNvPr>
              <p:cNvSpPr txBox="1"/>
              <p:nvPr/>
            </p:nvSpPr>
            <p:spPr>
              <a:xfrm>
                <a:off x="4640989" y="1147770"/>
                <a:ext cx="11421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EB2D24-5925-A8FE-8031-30D9192F4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989" y="1147770"/>
                <a:ext cx="1142112" cy="769062"/>
              </a:xfrm>
              <a:prstGeom prst="rect">
                <a:avLst/>
              </a:prstGeom>
              <a:blipFill>
                <a:blip r:embed="rId3"/>
                <a:stretch>
                  <a:fillRect l="-7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E5E09A-4F58-F947-6439-CB4CD8D38D97}"/>
                  </a:ext>
                </a:extLst>
              </p:cNvPr>
              <p:cNvSpPr txBox="1"/>
              <p:nvPr/>
            </p:nvSpPr>
            <p:spPr>
              <a:xfrm>
                <a:off x="4788627" y="2004132"/>
                <a:ext cx="1142111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pageBreak': True}">
                <a:extLst>
                  <a:ext uri="{FF2B5EF4-FFF2-40B4-BE49-F238E27FC236}">
                    <a16:creationId xmlns:a16="http://schemas.microsoft.com/office/drawing/2014/main" id="{AFE5E09A-4F58-F947-6439-CB4CD8D38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627" y="2004132"/>
                <a:ext cx="1142111" cy="733628"/>
              </a:xfrm>
              <a:prstGeom prst="rect">
                <a:avLst/>
              </a:prstGeom>
              <a:blipFill>
                <a:blip r:embed="rId4"/>
                <a:stretch>
                  <a:fillRect l="-855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BD8D4C1-9509-76C4-2833-F922B4FC66E0}"/>
              </a:ext>
            </a:extLst>
          </p:cNvPr>
          <p:cNvCxnSpPr/>
          <p:nvPr/>
        </p:nvCxnSpPr>
        <p:spPr>
          <a:xfrm>
            <a:off x="4573838" y="2710004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4" name="yt_shape_1161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3" name="yt_image_11613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6" name="yt_shape_1161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“÷”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40e"/>
              </a:rPr>
              <a:t>的正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7" name="yt_table_116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780779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19" name="yt_shape_11619"/>
              <p:cNvSpPr txBox="1"/>
              <p:nvPr/>
            </p:nvSpPr>
            <p:spPr>
              <a:xfrm>
                <a:off x="540000" y="2967771"/>
                <a:ext cx="10295126" cy="8126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619" name="yt_shape_1161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7771"/>
                <a:ext cx="10295126" cy="812658"/>
              </a:xfrm>
              <a:prstGeom prst="rect">
                <a:avLst/>
              </a:prstGeom>
              <a:blipFill>
                <a:blip r:embed="rId3"/>
                <a:stretch>
                  <a:fillRect l="-1836" r="-889" b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21" name="yt_table_11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09659"/>
              </p:ext>
            </p:extLst>
          </p:nvPr>
        </p:nvGraphicFramePr>
        <p:xfrm>
          <a:off x="540056" y="3831217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23" name="yt_shape_11623"/>
              <p:cNvSpPr txBox="1"/>
              <p:nvPr/>
            </p:nvSpPr>
            <p:spPr>
              <a:xfrm>
                <a:off x="540000" y="4357388"/>
                <a:ext cx="8579272" cy="18263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被除数是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除数比被除数小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则它们的商是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623" name="yt_shape_116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7388"/>
                <a:ext cx="8579272" cy="1826334"/>
              </a:xfrm>
              <a:prstGeom prst="rect">
                <a:avLst/>
              </a:prstGeom>
              <a:blipFill>
                <a:blip r:embed="rId4"/>
                <a:stretch>
                  <a:fillRect l="-2203" r="-1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EA87F3-2DE5-3C8E-43D4-D22489659A7F}"/>
              </a:ext>
            </a:extLst>
          </p:cNvPr>
          <p:cNvSpPr txBox="1"/>
          <p:nvPr/>
        </p:nvSpPr>
        <p:spPr>
          <a:xfrm>
            <a:off x="22789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96CA61-DAA8-9980-39F9-A815310A4AFA}"/>
              </a:ext>
            </a:extLst>
          </p:cNvPr>
          <p:cNvSpPr txBox="1"/>
          <p:nvPr/>
        </p:nvSpPr>
        <p:spPr>
          <a:xfrm>
            <a:off x="9832749" y="2920965"/>
            <a:ext cx="383286" cy="898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FEE13D-CD9C-3284-09BA-B70D189488F5}"/>
                  </a:ext>
                </a:extLst>
              </p:cNvPr>
              <p:cNvSpPr txBox="1"/>
              <p:nvPr/>
            </p:nvSpPr>
            <p:spPr>
              <a:xfrm>
                <a:off x="8184289" y="4310582"/>
                <a:ext cx="789686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E7FEE13D-CD9C-3284-09BA-B70D18948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289" y="4310582"/>
                <a:ext cx="789686" cy="76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482B68D-1626-A66A-BB02-2E2678DE3D6B}"/>
              </a:ext>
            </a:extLst>
          </p:cNvPr>
          <p:cNvCxnSpPr/>
          <p:nvPr/>
        </p:nvCxnSpPr>
        <p:spPr>
          <a:xfrm>
            <a:off x="7921875" y="5049157"/>
            <a:ext cx="962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8EC7D6-67D5-1710-485C-55F9FB17AEC5}"/>
                  </a:ext>
                </a:extLst>
              </p:cNvPr>
              <p:cNvSpPr txBox="1"/>
              <p:nvPr/>
            </p:nvSpPr>
            <p:spPr>
              <a:xfrm>
                <a:off x="7366536" y="4983301"/>
                <a:ext cx="101352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6" name="文本框 5" descr="{'rangeId': 16, 'hasSerialNum': 1, 'mathAnswerShape': 1}">
                <a:extLst>
                  <a:ext uri="{FF2B5EF4-FFF2-40B4-BE49-F238E27FC236}">
                    <a16:creationId xmlns:a16="http://schemas.microsoft.com/office/drawing/2014/main" id="{B28EC7D6-67D5-1710-485C-55F9FB17A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536" y="4983301"/>
                <a:ext cx="1013524" cy="805193"/>
              </a:xfrm>
              <a:prstGeom prst="rect">
                <a:avLst/>
              </a:prstGeom>
              <a:blipFill>
                <a:blip r:embed="rId6"/>
                <a:stretch>
                  <a:fillRect l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ED4B7ED-15A5-60D6-E6D6-5B072109C4E7}"/>
              </a:ext>
            </a:extLst>
          </p:cNvPr>
          <p:cNvCxnSpPr/>
          <p:nvPr/>
        </p:nvCxnSpPr>
        <p:spPr>
          <a:xfrm>
            <a:off x="7151747" y="5760738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523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,isEnd</vt:lpstr>
      <vt:lpstr>_⨹_2_ef40e</vt:lpstr>
      <vt:lpstr>_⨹_2_f9424</vt:lpstr>
      <vt:lpstr>_⨹_3_af584</vt:lpstr>
      <vt:lpstr>_⨹_3_cd1fb</vt:lpstr>
      <vt:lpstr>_⨹_4_1839c,isEnd</vt:lpstr>
      <vt:lpstr>_⨹_4_62216,isEnd</vt:lpstr>
      <vt:lpstr>Finished</vt:lpstr>
      <vt:lpstr>IsAddLine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