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10" r:id="rId6"/>
    <p:sldId id="312" r:id="rId7"/>
    <p:sldId id="317" r:id="rId8"/>
    <p:sldId id="319" r:id="rId9"/>
    <p:sldId id="320" r:id="rId10"/>
    <p:sldId id="324" r:id="rId11"/>
    <p:sldId id="327" r:id="rId12"/>
    <p:sldId id="332" r:id="rId13"/>
    <p:sldId id="328" r:id="rId14"/>
    <p:sldId id="331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9" d="100"/>
          <a:sy n="49" d="100"/>
        </p:scale>
        <p:origin x="48" y="1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5" name="yt_shape_12485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2486" name="yt_image_12486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88" name="yt_shape_12488"/>
          <p:cNvSpPr txBox="1"/>
          <p:nvPr/>
        </p:nvSpPr>
        <p:spPr>
          <a:xfrm>
            <a:off x="540000" y="1976703"/>
            <a:ext cx="11104002" cy="9155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几个整式相加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如果有括号就先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然后再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在求一个式子的值时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先将式子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再代入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进行计算比较简便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15E5BDA-B36E-AC38-561C-3F2D0DEDB132}"/>
              </a:ext>
            </a:extLst>
          </p:cNvPr>
          <p:cNvSpPr txBox="1"/>
          <p:nvPr/>
        </p:nvSpPr>
        <p:spPr>
          <a:xfrm>
            <a:off x="6646001" y="1929897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8DB369-A3C2-0DBF-DB3C-B37A5D9CD92B}"/>
              </a:ext>
            </a:extLst>
          </p:cNvPr>
          <p:cNvSpPr txBox="1"/>
          <p:nvPr/>
        </p:nvSpPr>
        <p:spPr>
          <a:xfrm>
            <a:off x="9389201" y="192989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615E4A-F6F2-916D-C027-AC955DFD5633}"/>
              </a:ext>
            </a:extLst>
          </p:cNvPr>
          <p:cNvSpPr txBox="1"/>
          <p:nvPr/>
        </p:nvSpPr>
        <p:spPr>
          <a:xfrm>
            <a:off x="5426802" y="2405385"/>
            <a:ext cx="10944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化简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44A8B6-0FD9-054B-5232-FAE2571FFB19}"/>
              </a:ext>
            </a:extLst>
          </p:cNvPr>
          <p:cNvSpPr txBox="1"/>
          <p:nvPr/>
        </p:nvSpPr>
        <p:spPr>
          <a:xfrm>
            <a:off x="7941401" y="2405385"/>
            <a:ext cx="10944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6" name="yt_shape_12536"/>
          <p:cNvSpPr txBox="1"/>
          <p:nvPr/>
        </p:nvSpPr>
        <p:spPr>
          <a:xfrm>
            <a:off x="540119" y="900000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老师设计了一个数学游戏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a49c3"/>
              </a:rPr>
              <a:t>若两个多项式相减的结果等于第三个多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则称这三个多项式为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友好多项式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8598"/>
              </a:rPr>
              <a:t>丁四位同学各有一张多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项式卡片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丁四位同学的对话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请根据对话解答下列问题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丙三位同学的多项式是否为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友好多项式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甲、乙、丙三位同学的多项式是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友好多项式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539" name="yt_image_12539" title="H_146.8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7728" y="4275222"/>
            <a:ext cx="4715407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99D12D-A55B-52D9-CF65-199C708C5A99}"/>
              </a:ext>
            </a:extLst>
          </p:cNvPr>
          <p:cNvSpPr txBox="1"/>
          <p:nvPr/>
        </p:nvSpPr>
        <p:spPr>
          <a:xfrm>
            <a:off x="450108" y="2755146"/>
            <a:ext cx="7761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E19530-FB52-5EDA-741E-8CB71ABA021D}"/>
              </a:ext>
            </a:extLst>
          </p:cNvPr>
          <p:cNvSpPr txBox="1"/>
          <p:nvPr/>
        </p:nvSpPr>
        <p:spPr>
          <a:xfrm>
            <a:off x="450108" y="3230634"/>
            <a:ext cx="583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B38C2D-DAC6-B220-F7AF-46DCBC02FC43}"/>
              </a:ext>
            </a:extLst>
          </p:cNvPr>
          <p:cNvSpPr txBox="1"/>
          <p:nvPr/>
        </p:nvSpPr>
        <p:spPr>
          <a:xfrm>
            <a:off x="450108" y="3706122"/>
            <a:ext cx="7038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甲、乙、丙三位同学的多项式是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友好多项式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1" name="yt_shape_12541"/>
          <p:cNvSpPr txBox="1"/>
          <p:nvPr/>
        </p:nvSpPr>
        <p:spPr>
          <a:xfrm>
            <a:off x="540000" y="900000"/>
            <a:ext cx="10618291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丁的多项式是什么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请直接写出所有答案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甲、乙、丁三位同学的多项式是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友好多项式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分三种情况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丁的多项式是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543" name="yt_image_12543" title="H_146.8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8296" y="4432377"/>
            <a:ext cx="4715407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667039-71B0-D932-A8EC-FA97DD600B20}"/>
              </a:ext>
            </a:extLst>
          </p:cNvPr>
          <p:cNvSpPr txBox="1"/>
          <p:nvPr/>
        </p:nvSpPr>
        <p:spPr>
          <a:xfrm>
            <a:off x="449989" y="1328682"/>
            <a:ext cx="1069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甲、乙、丁三位同学的多项式是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友好多项式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分三种情况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84B242-00DA-655A-A9E1-ACF88005A7D4}"/>
              </a:ext>
            </a:extLst>
          </p:cNvPr>
          <p:cNvSpPr txBox="1"/>
          <p:nvPr/>
        </p:nvSpPr>
        <p:spPr>
          <a:xfrm>
            <a:off x="449989" y="1804170"/>
            <a:ext cx="5018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7FF84B-4821-224E-B60C-65DA33161D18}"/>
              </a:ext>
            </a:extLst>
          </p:cNvPr>
          <p:cNvSpPr txBox="1"/>
          <p:nvPr/>
        </p:nvSpPr>
        <p:spPr>
          <a:xfrm>
            <a:off x="449989" y="2279658"/>
            <a:ext cx="614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8CC835-EEFC-B9BE-861B-F50DB9CD81A4}"/>
              </a:ext>
            </a:extLst>
          </p:cNvPr>
          <p:cNvSpPr txBox="1"/>
          <p:nvPr/>
        </p:nvSpPr>
        <p:spPr>
          <a:xfrm>
            <a:off x="449989" y="2755146"/>
            <a:ext cx="7057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FB81B7-AE20-39B0-C3DE-DCC38F96443F}"/>
              </a:ext>
            </a:extLst>
          </p:cNvPr>
          <p:cNvSpPr txBox="1"/>
          <p:nvPr/>
        </p:nvSpPr>
        <p:spPr>
          <a:xfrm>
            <a:off x="449989" y="3230634"/>
            <a:ext cx="7209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0B774B-63DA-AABB-D988-803E437C4984}"/>
              </a:ext>
            </a:extLst>
          </p:cNvPr>
          <p:cNvSpPr txBox="1"/>
          <p:nvPr/>
        </p:nvSpPr>
        <p:spPr>
          <a:xfrm>
            <a:off x="449989" y="3706122"/>
            <a:ext cx="7819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丁的多项式是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5" name="yt_shape_12545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利用数轴去绝对值并化简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【思路指导】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首先通过有理数在数轴上的位置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判断数的大小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57f36"/>
              </a:rPr>
              <a:t>再借助去绝对值符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号的法则去绝对值符号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357b"/>
              </a:rPr>
              <a:t>的结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49" name="yt_table_1254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137120"/>
              </p:ext>
            </p:extLst>
          </p:nvPr>
        </p:nvGraphicFramePr>
        <p:xfrm>
          <a:off x="540056" y="3281693"/>
          <a:ext cx="5210493" cy="950976"/>
        </p:xfrm>
        <a:graphic>
          <a:graphicData uri="http://schemas.openxmlformats.org/drawingml/2006/table">
            <a:tbl>
              <a:tblPr/>
              <a:tblGrid>
                <a:gridCol w="2957830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</a:tbl>
          </a:graphicData>
        </a:graphic>
      </p:graphicFrame>
      <p:pic>
        <p:nvPicPr>
          <p:cNvPr id="12548" name="yt_image_12548_skip" title="H_15.93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46839" y="3281693"/>
            <a:ext cx="3203037" cy="363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51" name="yt_shape_12551"/>
          <p:cNvSpPr txBox="1"/>
          <p:nvPr/>
        </p:nvSpPr>
        <p:spPr>
          <a:xfrm>
            <a:off x="540119" y="428324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在数轴上对应的点的位置如图所示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681d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552" name="yt_image_12552" title="H_17.64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5840" y="5560608"/>
            <a:ext cx="3233487" cy="41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904910-3219-3B56-62E9-24455073772C}"/>
              </a:ext>
            </a:extLst>
          </p:cNvPr>
          <p:cNvSpPr txBox="1"/>
          <p:nvPr/>
        </p:nvSpPr>
        <p:spPr>
          <a:xfrm>
            <a:off x="1669308" y="275514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04E5A6-FAC6-7541-9DFA-4FD085D6466F}"/>
              </a:ext>
            </a:extLst>
          </p:cNvPr>
          <p:cNvSpPr txBox="1"/>
          <p:nvPr/>
        </p:nvSpPr>
        <p:spPr>
          <a:xfrm>
            <a:off x="3814021" y="4711929"/>
            <a:ext cx="1589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4" name="yt_shape_1255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7870,isEnd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555" name="yt_image_12555" title="H_18.9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5413" y="2215806"/>
            <a:ext cx="5261174" cy="399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2869289-55E1-F32E-863A-0321EC258E6E}"/>
              </a:ext>
            </a:extLst>
          </p:cNvPr>
          <p:cNvSpPr txBox="1"/>
          <p:nvPr/>
        </p:nvSpPr>
        <p:spPr>
          <a:xfrm>
            <a:off x="5023696" y="1328682"/>
            <a:ext cx="1724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1" name="yt_shape_12491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2490" name="yt_image_12490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3" name="yt_shape_12493"/>
          <p:cNvSpPr txBox="1"/>
          <p:nvPr/>
        </p:nvSpPr>
        <p:spPr>
          <a:xfrm>
            <a:off x="540119" y="1386424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66a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本题主要考查了整式的加减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7_89409"/>
              </a:rPr>
              <a:t>首先根据被减数、减数、差的关系列出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然后再去括号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0" name="yt_shape_1250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99" name="yt_image_1249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02" name="yt_shape_12502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</a:t>
            </a:r>
          </a:p>
        </p:txBody>
      </p:sp>
      <p:sp>
        <p:nvSpPr>
          <p:cNvPr id="12503" name="yt_shape_12503"/>
          <p:cNvSpPr txBox="1"/>
          <p:nvPr/>
        </p:nvSpPr>
        <p:spPr>
          <a:xfrm>
            <a:off x="540000" y="1971599"/>
            <a:ext cx="6952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04" name="yt_table_125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986040"/>
              </p:ext>
            </p:extLst>
          </p:nvPr>
        </p:nvGraphicFramePr>
        <p:xfrm>
          <a:off x="540056" y="2450902"/>
          <a:ext cx="6231256" cy="950976"/>
        </p:xfrm>
        <a:graphic>
          <a:graphicData uri="http://schemas.openxmlformats.org/drawingml/2006/table">
            <a:tbl>
              <a:tblPr/>
              <a:tblGrid>
                <a:gridCol w="3581718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  <a:gridCol w="2649538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</a:tbl>
          </a:graphicData>
        </a:graphic>
      </p:graphicFrame>
      <p:sp>
        <p:nvSpPr>
          <p:cNvPr id="12506" name="yt_shape_12506"/>
          <p:cNvSpPr txBox="1"/>
          <p:nvPr/>
        </p:nvSpPr>
        <p:spPr>
          <a:xfrm>
            <a:off x="540000" y="3452456"/>
            <a:ext cx="104884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已知一个多项式与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则这个多项式是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07" name="yt_table_1250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324713"/>
              </p:ext>
            </p:extLst>
          </p:nvPr>
        </p:nvGraphicFramePr>
        <p:xfrm>
          <a:off x="540056" y="3931759"/>
          <a:ext cx="5624831" cy="950976"/>
        </p:xfrm>
        <a:graphic>
          <a:graphicData uri="http://schemas.openxmlformats.org/drawingml/2006/table">
            <a:tbl>
              <a:tblPr/>
              <a:tblGrid>
                <a:gridCol w="3581718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2043113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</a:tbl>
          </a:graphicData>
        </a:graphic>
      </p:graphicFrame>
      <p:sp>
        <p:nvSpPr>
          <p:cNvPr id="12509" name="yt_shape_12509"/>
          <p:cNvSpPr txBox="1"/>
          <p:nvPr/>
        </p:nvSpPr>
        <p:spPr>
          <a:xfrm>
            <a:off x="540000" y="4933313"/>
            <a:ext cx="99450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497036">
            <a:extLst>
              <a:ext uri="{FF2B5EF4-FFF2-40B4-BE49-F238E27FC236}">
                <a16:creationId xmlns:a16="http://schemas.microsoft.com/office/drawing/2014/main" id="{40BE49F1-937F-6D92-C961-C5CB143246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6DC692-E52B-A24E-586F-05B69321DF92}"/>
              </a:ext>
            </a:extLst>
          </p:cNvPr>
          <p:cNvSpPr txBox="1"/>
          <p:nvPr/>
        </p:nvSpPr>
        <p:spPr>
          <a:xfrm>
            <a:off x="6504714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01FEBE-76C8-41F0-AA46-83EE6962D29A}"/>
              </a:ext>
            </a:extLst>
          </p:cNvPr>
          <p:cNvSpPr txBox="1"/>
          <p:nvPr/>
        </p:nvSpPr>
        <p:spPr>
          <a:xfrm>
            <a:off x="10006739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3AD9EC-0CE3-8198-08A5-E58802BFF257}"/>
              </a:ext>
            </a:extLst>
          </p:cNvPr>
          <p:cNvSpPr txBox="1"/>
          <p:nvPr/>
        </p:nvSpPr>
        <p:spPr>
          <a:xfrm>
            <a:off x="9384439" y="488650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1" name="yt_shape_12511"/>
          <p:cNvSpPr txBox="1"/>
          <p:nvPr/>
        </p:nvSpPr>
        <p:spPr>
          <a:xfrm>
            <a:off x="540000" y="1775951"/>
            <a:ext cx="1055417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求所捂住的多项式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所捂住的多项式为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求所捂住的多项式的值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D213C0-8BEA-AD52-55EE-C7F2CA525C60}"/>
              </a:ext>
            </a:extLst>
          </p:cNvPr>
          <p:cNvSpPr txBox="1"/>
          <p:nvPr/>
        </p:nvSpPr>
        <p:spPr>
          <a:xfrm>
            <a:off x="449989" y="2204633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所捂住的多项式为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78FF58-815C-4822-F425-BC0A3BBE12CB}"/>
              </a:ext>
            </a:extLst>
          </p:cNvPr>
          <p:cNvSpPr txBox="1"/>
          <p:nvPr/>
        </p:nvSpPr>
        <p:spPr>
          <a:xfrm>
            <a:off x="497614" y="2680121"/>
            <a:ext cx="6552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073084-3F0E-399A-CEFB-8E6A18585C06}"/>
              </a:ext>
            </a:extLst>
          </p:cNvPr>
          <p:cNvSpPr txBox="1"/>
          <p:nvPr/>
        </p:nvSpPr>
        <p:spPr>
          <a:xfrm>
            <a:off x="449989" y="3631097"/>
            <a:ext cx="106321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2510"/>
          <p:cNvSpPr txBox="1"/>
          <p:nvPr/>
        </p:nvSpPr>
        <p:spPr>
          <a:xfrm>
            <a:off x="540119" y="760482"/>
            <a:ext cx="11492915" cy="9686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老师在黑板上写了一个正确的演算过程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随后用手捂住了多项式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形式如下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700" b="0" i="0" u="none" dirty="0">
                <a:solidFill>
                  <a:srgbClr val="1EE3CF"/>
                </a:solidFill>
                <a:effectLst/>
                <a:latin typeface="Times New Roman" pitchFamily="27"/>
                <a:ea typeface="Times New Roman" pitchFamily="27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</a:t>
            </a:r>
            <a:r>
              <a:rPr lang="en-US" altLang="zh-CN" sz="1800" b="0" i="0" u="none" dirty="0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8adb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7" name="yt_shape_1721708497140">
            <a:extLst>
              <a:ext uri="{FF2B5EF4-FFF2-40B4-BE49-F238E27FC236}">
                <a16:creationId xmlns:a16="http://schemas.microsoft.com/office/drawing/2014/main" id="{8E40DEE8-F22C-FA62-07AB-7AF8232D1A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4319" y="870781"/>
            <a:ext cx="295467" cy="31432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5" name="yt_shape_12515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整式加减的应用</a:t>
            </a:r>
          </a:p>
        </p:txBody>
      </p:sp>
      <p:sp>
        <p:nvSpPr>
          <p:cNvPr id="12516" name="yt_shape_12516"/>
          <p:cNvSpPr txBox="1"/>
          <p:nvPr/>
        </p:nvSpPr>
        <p:spPr>
          <a:xfrm>
            <a:off x="540119" y="138943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5e26,isEnd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517" name="yt_shape_12517"/>
          <p:cNvSpPr txBox="1"/>
          <p:nvPr/>
        </p:nvSpPr>
        <p:spPr>
          <a:xfrm>
            <a:off x="540119" y="23323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某中学篮球队的人数比乒乓球队人数的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倍还多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乒乓球队有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7b20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则这两个队共有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518" name="yt_shape_12518"/>
          <p:cNvSpPr txBox="1"/>
          <p:nvPr/>
        </p:nvSpPr>
        <p:spPr>
          <a:xfrm>
            <a:off x="540119" y="32918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第二边比第一边短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第三边比第二边长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0f7f,isEnd"/>
              </a:rPr>
              <a:t>则该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三角形的周长为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497352">
            <a:extLst>
              <a:ext uri="{FF2B5EF4-FFF2-40B4-BE49-F238E27FC236}">
                <a16:creationId xmlns:a16="http://schemas.microsoft.com/office/drawing/2014/main" id="{7A74D564-1ACD-BBE1-79D9-37C5BF5335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D8B780-5968-C8EC-6DB7-755C5C6830AE}"/>
              </a:ext>
            </a:extLst>
          </p:cNvPr>
          <p:cNvSpPr txBox="1"/>
          <p:nvPr/>
        </p:nvSpPr>
        <p:spPr>
          <a:xfrm>
            <a:off x="7123957" y="134262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C0D29D-D2E0-8831-2F82-8F02BED8FCD4}"/>
              </a:ext>
            </a:extLst>
          </p:cNvPr>
          <p:cNvSpPr txBox="1"/>
          <p:nvPr/>
        </p:nvSpPr>
        <p:spPr>
          <a:xfrm>
            <a:off x="2888508" y="2761071"/>
            <a:ext cx="2656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C24BBB-1262-37C0-FEDF-3A0C63DCBFF8}"/>
              </a:ext>
            </a:extLst>
          </p:cNvPr>
          <p:cNvSpPr txBox="1"/>
          <p:nvPr/>
        </p:nvSpPr>
        <p:spPr>
          <a:xfrm>
            <a:off x="2888508" y="3720506"/>
            <a:ext cx="1658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9" name="yt_shape_1251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【易错点】两个多项式相减时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因忽略括号的作用而出错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包头市中考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若一个多项式加上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4101,isEnd"/>
              </a:rPr>
              <a:t>则这个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36833DA-02BB-1D8B-ADA4-4AA0F278EC6A}"/>
              </a:ext>
            </a:extLst>
          </p:cNvPr>
          <p:cNvSpPr txBox="1"/>
          <p:nvPr/>
        </p:nvSpPr>
        <p:spPr>
          <a:xfrm>
            <a:off x="2021733" y="1776423"/>
            <a:ext cx="1848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2" name="yt_shape_1252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21" name="yt_image_12521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524"/>
          <p:cNvSpPr txBox="1"/>
          <p:nvPr/>
        </p:nvSpPr>
        <p:spPr>
          <a:xfrm>
            <a:off x="540120" y="15567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则常数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c98b"/>
              </a:rPr>
              <a:t>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25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381140"/>
              </p:ext>
            </p:extLst>
          </p:nvPr>
        </p:nvGraphicFramePr>
        <p:xfrm>
          <a:off x="540056" y="2516227"/>
          <a:ext cx="9029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</a:tbl>
          </a:graphicData>
        </a:graphic>
      </p:graphicFrame>
      <p:sp>
        <p:nvSpPr>
          <p:cNvPr id="6" name="yt_shape_12527"/>
          <p:cNvSpPr txBox="1"/>
          <p:nvPr/>
        </p:nvSpPr>
        <p:spPr>
          <a:xfrm>
            <a:off x="540120" y="30423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4e9c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7" name="yt_table_125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070461"/>
              </p:ext>
            </p:extLst>
          </p:nvPr>
        </p:nvGraphicFramePr>
        <p:xfrm>
          <a:off x="540056" y="4001833"/>
          <a:ext cx="8560563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  <a:gridCol w="1326960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35C2315D-F3FC-9D76-9A74-D4EA94EE84E9}"/>
              </a:ext>
            </a:extLst>
          </p:cNvPr>
          <p:cNvSpPr txBox="1"/>
          <p:nvPr/>
        </p:nvSpPr>
        <p:spPr>
          <a:xfrm>
            <a:off x="1669309" y="19854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987A269-291E-6834-F169-9727C4CAE753}"/>
              </a:ext>
            </a:extLst>
          </p:cNvPr>
          <p:cNvSpPr txBox="1"/>
          <p:nvPr/>
        </p:nvSpPr>
        <p:spPr>
          <a:xfrm>
            <a:off x="1059709" y="34710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0" name="yt_shape_12530"/>
          <p:cNvSpPr txBox="1"/>
          <p:nvPr/>
        </p:nvSpPr>
        <p:spPr>
          <a:xfrm>
            <a:off x="540119" y="836712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一根铁丝正好可以围成一个长是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4365,isEnd"/>
              </a:rPr>
              <a:t>把它剪去可围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成一个长是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的长方形的一段铁丝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剩下部分铁丝的长是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如果整式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与整式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的和为实数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友好整式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450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友好整式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友好整式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b129,isEnd"/>
              </a:rPr>
              <a:t>若关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友好整式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E44D25-2D06-A1BE-E03F-872B28E8B049}"/>
              </a:ext>
            </a:extLst>
          </p:cNvPr>
          <p:cNvSpPr txBox="1"/>
          <p:nvPr/>
        </p:nvSpPr>
        <p:spPr>
          <a:xfrm>
            <a:off x="9632207" y="1265395"/>
            <a:ext cx="1589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B61499-B513-CCA4-AAC3-CE95B2093F34}"/>
              </a:ext>
            </a:extLst>
          </p:cNvPr>
          <p:cNvSpPr txBox="1"/>
          <p:nvPr/>
        </p:nvSpPr>
        <p:spPr>
          <a:xfrm>
            <a:off x="10951421" y="269185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32" name="yt_shape_12532"/>
              <p:cNvSpPr txBox="1"/>
              <p:nvPr/>
            </p:nvSpPr>
            <p:spPr>
              <a:xfrm>
                <a:off x="540119" y="900000"/>
                <a:ext cx="11492915" cy="45892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947f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532" name="yt_shape_12532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589270"/>
              </a:xfrm>
              <a:prstGeom prst="rect">
                <a:avLst/>
              </a:prstGeom>
              <a:blipFill>
                <a:blip r:embed="rId2"/>
                <a:stretch>
                  <a:fillRect l="-1645" b="-31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004413E-BA25-ECC5-8D68-5FD2B94BAF39}"/>
              </a:ext>
            </a:extLst>
          </p:cNvPr>
          <p:cNvSpPr txBox="1"/>
          <p:nvPr/>
        </p:nvSpPr>
        <p:spPr>
          <a:xfrm>
            <a:off x="450108" y="2199521"/>
            <a:ext cx="7349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2BBFA3-3531-225E-5F24-45C687158B52}"/>
              </a:ext>
            </a:extLst>
          </p:cNvPr>
          <p:cNvSpPr txBox="1"/>
          <p:nvPr/>
        </p:nvSpPr>
        <p:spPr>
          <a:xfrm>
            <a:off x="1652994" y="2675009"/>
            <a:ext cx="552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A55FEC-77A4-20C9-4F9B-1B8BF0A2F062}"/>
              </a:ext>
            </a:extLst>
          </p:cNvPr>
          <p:cNvSpPr txBox="1"/>
          <p:nvPr/>
        </p:nvSpPr>
        <p:spPr>
          <a:xfrm>
            <a:off x="1652994" y="3150497"/>
            <a:ext cx="1456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EF54E15-396B-B963-869F-E274BFC2D699}"/>
                  </a:ext>
                </a:extLst>
              </p:cNvPr>
              <p:cNvSpPr txBox="1"/>
              <p:nvPr/>
            </p:nvSpPr>
            <p:spPr>
              <a:xfrm>
                <a:off x="450108" y="3625985"/>
                <a:ext cx="3150299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4, 'hasSerialNum': 1}">
                <a:extLst>
                  <a:ext uri="{FF2B5EF4-FFF2-40B4-BE49-F238E27FC236}">
                    <a16:creationId xmlns:a16="http://schemas.microsoft.com/office/drawing/2014/main" id="{BEF54E15-396B-B963-869F-E274BFC2D6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25985"/>
                <a:ext cx="3150299" cy="767474"/>
              </a:xfrm>
              <a:prstGeom prst="rect">
                <a:avLst/>
              </a:prstGeom>
              <a:blipFill>
                <a:blip r:embed="rId3"/>
                <a:stretch>
                  <a:fillRect l="-3095" r="-290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E36771F-88C7-BBDA-F329-4291CF18D498}"/>
                  </a:ext>
                </a:extLst>
              </p:cNvPr>
              <p:cNvSpPr txBox="1"/>
              <p:nvPr/>
            </p:nvSpPr>
            <p:spPr>
              <a:xfrm>
                <a:off x="450108" y="4299847"/>
                <a:ext cx="38583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4, 'hasSerialNum': 1}">
                <a:extLst>
                  <a:ext uri="{FF2B5EF4-FFF2-40B4-BE49-F238E27FC236}">
                    <a16:creationId xmlns:a16="http://schemas.microsoft.com/office/drawing/2014/main" id="{0E36771F-88C7-BBDA-F329-4291CF18D4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9847"/>
                <a:ext cx="3858323" cy="767474"/>
              </a:xfrm>
              <a:prstGeom prst="rect">
                <a:avLst/>
              </a:prstGeom>
              <a:blipFill>
                <a:blip r:embed="rId4"/>
                <a:stretch>
                  <a:fillRect l="-2528" r="-252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56746B3-A348-6BFA-38D6-C126B3BAFD9C}"/>
              </a:ext>
            </a:extLst>
          </p:cNvPr>
          <p:cNvSpPr txBox="1"/>
          <p:nvPr/>
        </p:nvSpPr>
        <p:spPr>
          <a:xfrm>
            <a:off x="1105750" y="497370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1418</Words>
  <Application>Microsoft Office PowerPoint</Application>
  <PresentationFormat>宽屏</PresentationFormat>
  <Paragraphs>117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7" baseType="lpstr">
      <vt:lpstr>,isEnd</vt:lpstr>
      <vt:lpstr>_⨹_1_44502,isEnd</vt:lpstr>
      <vt:lpstr>_⨹_1_5c98b</vt:lpstr>
      <vt:lpstr>_⨹_1_666ad</vt:lpstr>
      <vt:lpstr>_⨹_1_7947f</vt:lpstr>
      <vt:lpstr>_⨹_1_88adb</vt:lpstr>
      <vt:lpstr>_⨹_1_b7870,isEnd</vt:lpstr>
      <vt:lpstr>_⨹_1_c681d,isEnd</vt:lpstr>
      <vt:lpstr>_⨹_1_c7b20,isEnd</vt:lpstr>
      <vt:lpstr>_⨹_1_f5e26,isEnd</vt:lpstr>
      <vt:lpstr>_⨹_10_f8598</vt:lpstr>
      <vt:lpstr>_⨹_17_89409</vt:lpstr>
      <vt:lpstr>_⨹_17_a49c3</vt:lpstr>
      <vt:lpstr>_⨹_2_10f7f,isEnd</vt:lpstr>
      <vt:lpstr>_⨹_2_1b129,isEnd</vt:lpstr>
      <vt:lpstr>_⨹_2_f357b</vt:lpstr>
      <vt:lpstr>_⨹_3_74101,isEnd</vt:lpstr>
      <vt:lpstr>_⨹_3_84e9c</vt:lpstr>
      <vt:lpstr>_⨹_6_44365,isEnd</vt:lpstr>
      <vt:lpstr>_⨹_8_57f36</vt:lpstr>
      <vt:lpstr>Finished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2024-07-23T04:16:09Z</dcterms:created>
  <dcterms:modified xsi:type="dcterms:W3CDTF">2024-07-24T00:36:04Z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