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8" r:id="rId5"/>
    <p:sldId id="337" r:id="rId6"/>
    <p:sldId id="336" r:id="rId7"/>
    <p:sldId id="335" r:id="rId8"/>
    <p:sldId id="333" r:id="rId9"/>
    <p:sldId id="331" r:id="rId10"/>
    <p:sldId id="330" r:id="rId11"/>
    <p:sldId id="329" r:id="rId12"/>
    <p:sldId id="328" r:id="rId13"/>
    <p:sldId id="327" r:id="rId14"/>
    <p:sldId id="326" r:id="rId15"/>
    <p:sldId id="325" r:id="rId16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95320" y="2900045"/>
            <a:ext cx="5800725" cy="10572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918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9965" y="3789045"/>
            <a:ext cx="3050540" cy="2804795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610" y="540200"/>
            <a:ext cx="10800000" cy="27346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9875" y="3140710"/>
            <a:ext cx="3667125" cy="337185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56145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163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95325" y="1052195"/>
            <a:ext cx="7340600" cy="668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577142" y="1992488"/>
            <a:ext cx="3942857" cy="3576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096010"/>
            <a:ext cx="9986645" cy="1372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90" y="2743200"/>
            <a:ext cx="6211570" cy="419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695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881904" y="3080285"/>
            <a:ext cx="333333" cy="381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32215" y="3716655"/>
            <a:ext cx="3047365" cy="28498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1570" y="540200"/>
            <a:ext cx="10800000" cy="36540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733950" y="2705894"/>
            <a:ext cx="361905" cy="4007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12125" y="4086860"/>
            <a:ext cx="3474085" cy="27711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574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881904" y="2143570"/>
            <a:ext cx="342857" cy="3809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5613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400192" y="2762852"/>
            <a:ext cx="1488370" cy="4477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196263" y="2788681"/>
            <a:ext cx="937759" cy="4132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69602" y="3580789"/>
            <a:ext cx="911949" cy="4218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736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377142" y="2958153"/>
            <a:ext cx="561904" cy="5156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92220" y="3500755"/>
            <a:ext cx="4467225" cy="2914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8472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4190" y="2412180"/>
            <a:ext cx="10800000" cy="11183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576570" y="2918790"/>
            <a:ext cx="314285" cy="3727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19830" y="3572510"/>
            <a:ext cx="4981575" cy="2905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918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755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434205" y="1096010"/>
            <a:ext cx="2287905" cy="2637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015480" y="1096010"/>
            <a:ext cx="2450465" cy="2735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04" y="4061240"/>
            <a:ext cx="2800000" cy="4290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9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NiMDQxMmI5MjJhMWU2NmI1NTU5OWM5MDZjMGY4ND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花了芳卿妆ヽ</cp:lastModifiedBy>
  <cp:revision>62</cp:revision>
  <dcterms:created xsi:type="dcterms:W3CDTF">2015-09-16T06:44:00Z</dcterms:created>
  <dcterms:modified xsi:type="dcterms:W3CDTF">2024-07-24T08:41:51Z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2052-12.1.0.17813</vt:lpwstr>
  </property>
  <property fmtid="{D5CDD505-2E9C-101B-9397-08002B2CF9AE}" pid="3" name="ICV">
    <vt:lpwstr>0803F182AC044BA3913AF2E555CD301E</vt:lpwstr>
  </property>
</Properties>
</file>