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2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64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8" name="yt_shape_14088"/>
          <p:cNvSpPr txBox="1"/>
          <p:nvPr/>
        </p:nvSpPr>
        <p:spPr>
          <a:xfrm>
            <a:off x="4864893" y="661349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89" name="yt_shape_14089"/>
          <p:cNvSpPr txBox="1"/>
          <p:nvPr/>
        </p:nvSpPr>
        <p:spPr>
          <a:xfrm>
            <a:off x="540000" y="905187"/>
            <a:ext cx="350576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忽视除式不为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</p:txBody>
      </p:sp>
      <p:pic>
        <p:nvPicPr>
          <p:cNvPr id="3" name="yt_shape_1721708672757">
            <a:extLst>
              <a:ext uri="{FF2B5EF4-FFF2-40B4-BE49-F238E27FC236}">
                <a16:creationId xmlns:a16="http://schemas.microsoft.com/office/drawing/2014/main" id="{AA8FA41C-34D2-D098-87DC-144A55658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64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090"/>
              <p:cNvSpPr txBox="1"/>
              <p:nvPr/>
            </p:nvSpPr>
            <p:spPr>
              <a:xfrm>
                <a:off x="540119" y="1339592"/>
                <a:ext cx="11492915" cy="54379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嘉嘉的解法如下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4941502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494150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两边同时除以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所以方程无解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嘉嘉从第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37.4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该方程正确的解为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5" name="yt_shape_140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9592"/>
                <a:ext cx="11492915" cy="5437964"/>
              </a:xfrm>
              <a:prstGeom prst="rect">
                <a:avLst/>
              </a:prstGeom>
              <a:blipFill>
                <a:blip r:embed="rId3"/>
                <a:stretch>
                  <a:fillRect l="-1645" b="-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3E546D3-07EC-67A3-36D9-19FEA8C8938F}"/>
              </a:ext>
            </a:extLst>
          </p:cNvPr>
          <p:cNvSpPr txBox="1"/>
          <p:nvPr/>
        </p:nvSpPr>
        <p:spPr>
          <a:xfrm>
            <a:off x="2736108" y="53028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81FED2-2CA0-8C45-B30F-C27C0FF1B44D}"/>
              </a:ext>
            </a:extLst>
          </p:cNvPr>
          <p:cNvSpPr txBox="1"/>
          <p:nvPr/>
        </p:nvSpPr>
        <p:spPr>
          <a:xfrm>
            <a:off x="7917707" y="5302811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两边同时除以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6425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B4BD94-83B6-1166-6AF8-80332AF7ED98}"/>
              </a:ext>
            </a:extLst>
          </p:cNvPr>
          <p:cNvSpPr txBox="1"/>
          <p:nvPr/>
        </p:nvSpPr>
        <p:spPr>
          <a:xfrm>
            <a:off x="450108" y="5778299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未考虑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2B00F8-B709-6B82-DA23-BDA1EB29C488}"/>
              </a:ext>
            </a:extLst>
          </p:cNvPr>
          <p:cNvSpPr txBox="1"/>
          <p:nvPr/>
        </p:nvSpPr>
        <p:spPr>
          <a:xfrm>
            <a:off x="4002933" y="6253787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1" name="yt_shape_14101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去括号时漏乘</a:t>
            </a:r>
          </a:p>
        </p:txBody>
      </p:sp>
      <p:sp>
        <p:nvSpPr>
          <p:cNvPr id="14102" name="yt_shape_14102"/>
          <p:cNvSpPr txBox="1"/>
          <p:nvPr/>
        </p:nvSpPr>
        <p:spPr>
          <a:xfrm>
            <a:off x="540000" y="1338646"/>
            <a:ext cx="53908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03" name="yt_shape_14103"/>
          <p:cNvSpPr txBox="1"/>
          <p:nvPr/>
        </p:nvSpPr>
        <p:spPr>
          <a:xfrm>
            <a:off x="540000" y="1817949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4104" name="yt_shape_14104"/>
          <p:cNvSpPr txBox="1"/>
          <p:nvPr/>
        </p:nvSpPr>
        <p:spPr>
          <a:xfrm>
            <a:off x="540000" y="2297252"/>
            <a:ext cx="49552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602546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4105" name="yt_shape_14105"/>
          <p:cNvSpPr txBox="1"/>
          <p:nvPr/>
        </p:nvSpPr>
        <p:spPr>
          <a:xfrm>
            <a:off x="540000" y="2776555"/>
            <a:ext cx="49552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602546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06" name="yt_shape_14106"/>
              <p:cNvSpPr txBox="1"/>
              <p:nvPr/>
            </p:nvSpPr>
            <p:spPr>
              <a:xfrm>
                <a:off x="540000" y="3255858"/>
                <a:ext cx="495520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460254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06" name="yt_shape_14106" descr="{&quot;rangeId&quot;:5,&quot;color&quot;:&quot;B&quot;,&quot;DontFixWid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5858"/>
                <a:ext cx="4955203" cy="638893"/>
              </a:xfrm>
              <a:prstGeom prst="rect">
                <a:avLst/>
              </a:prstGeom>
              <a:blipFill>
                <a:blip r:embed="rId2"/>
                <a:stretch>
                  <a:fillRect l="-3818" r="-28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08" name="yt_shape_14108"/>
          <p:cNvSpPr txBox="1"/>
          <p:nvPr/>
        </p:nvSpPr>
        <p:spPr>
          <a:xfrm>
            <a:off x="540000" y="3945539"/>
            <a:ext cx="600164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上述解答过程错在哪一步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指出并加以更正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09" name="yt_shape_14109"/>
          <p:cNvSpPr txBox="1"/>
          <p:nvPr/>
        </p:nvSpPr>
        <p:spPr>
          <a:xfrm>
            <a:off x="540000" y="4408363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上述解答过程错在第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110" name="yt_shape_14110"/>
          <p:cNvSpPr txBox="1"/>
          <p:nvPr/>
        </p:nvSpPr>
        <p:spPr>
          <a:xfrm>
            <a:off x="540000" y="4871187"/>
            <a:ext cx="654506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正确解法为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672837">
            <a:extLst>
              <a:ext uri="{FF2B5EF4-FFF2-40B4-BE49-F238E27FC236}">
                <a16:creationId xmlns:a16="http://schemas.microsoft.com/office/drawing/2014/main" id="{056929BB-EDEA-A3BF-B4C7-8A198ABCE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11254B-36D0-4E11-9D88-49A79D5EF594}"/>
              </a:ext>
            </a:extLst>
          </p:cNvPr>
          <p:cNvSpPr txBox="1"/>
          <p:nvPr/>
        </p:nvSpPr>
        <p:spPr>
          <a:xfrm>
            <a:off x="449989" y="4361557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上述解答过程错在第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CE927E-0479-0E94-ADA6-28993C0F436F}"/>
              </a:ext>
            </a:extLst>
          </p:cNvPr>
          <p:cNvSpPr txBox="1"/>
          <p:nvPr/>
        </p:nvSpPr>
        <p:spPr>
          <a:xfrm>
            <a:off x="449989" y="4824381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正确解法为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582118-A0A1-30EA-22F0-631B34290AC8}"/>
              </a:ext>
            </a:extLst>
          </p:cNvPr>
          <p:cNvSpPr txBox="1"/>
          <p:nvPr/>
        </p:nvSpPr>
        <p:spPr>
          <a:xfrm>
            <a:off x="449989" y="5299869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677FB8-3C5A-AF56-58A1-019DF74E10A1}"/>
              </a:ext>
            </a:extLst>
          </p:cNvPr>
          <p:cNvSpPr txBox="1"/>
          <p:nvPr/>
        </p:nvSpPr>
        <p:spPr>
          <a:xfrm>
            <a:off x="449989" y="5775357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82D4EA-9208-22B4-DC10-F451922AD2D0}"/>
              </a:ext>
            </a:extLst>
          </p:cNvPr>
          <p:cNvSpPr txBox="1"/>
          <p:nvPr/>
        </p:nvSpPr>
        <p:spPr>
          <a:xfrm>
            <a:off x="449989" y="6250845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1" name="yt_shape_14111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括号前是负号去括号时没有变号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12" name="yt_shape_14112"/>
              <p:cNvSpPr txBox="1"/>
              <p:nvPr/>
            </p:nvSpPr>
            <p:spPr>
              <a:xfrm>
                <a:off x="540000" y="1389434"/>
                <a:ext cx="6034537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下面是王丽解方程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2" name="yt_shape_14112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034537" cy="642933"/>
              </a:xfrm>
              <a:prstGeom prst="rect">
                <a:avLst/>
              </a:prstGeom>
              <a:blipFill>
                <a:blip r:embed="rId2"/>
                <a:stretch>
                  <a:fillRect l="-3131" r="-20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14" name="yt_shape_14114"/>
          <p:cNvSpPr txBox="1"/>
          <p:nvPr/>
        </p:nvSpPr>
        <p:spPr>
          <a:xfrm>
            <a:off x="540000" y="2083155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15" name="yt_shape_14115"/>
          <p:cNvSpPr txBox="1"/>
          <p:nvPr/>
        </p:nvSpPr>
        <p:spPr>
          <a:xfrm>
            <a:off x="540000" y="2562458"/>
            <a:ext cx="62209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63677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16" name="yt_shape_14116"/>
          <p:cNvSpPr txBox="1"/>
          <p:nvPr/>
        </p:nvSpPr>
        <p:spPr>
          <a:xfrm>
            <a:off x="540000" y="3041761"/>
            <a:ext cx="62209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63677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移项、合并同类项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17" name="yt_shape_14117"/>
              <p:cNvSpPr txBox="1"/>
              <p:nvPr/>
            </p:nvSpPr>
            <p:spPr>
              <a:xfrm>
                <a:off x="540000" y="3521064"/>
                <a:ext cx="6220934" cy="64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4636770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第四步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7" name="yt_shape_14117" descr="{&quot;rangeId&quot;:7,&quot;color&quot;:&quot;B&quot;,&quot;DontFixWid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1064"/>
                <a:ext cx="6220934" cy="640112"/>
              </a:xfrm>
              <a:prstGeom prst="rect">
                <a:avLst/>
              </a:prstGeom>
              <a:blipFill>
                <a:blip r:embed="rId3"/>
                <a:stretch>
                  <a:fillRect l="-3039" r="-2059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19" name="yt_shape_14119"/>
          <p:cNvSpPr txBox="1"/>
          <p:nvPr/>
        </p:nvSpPr>
        <p:spPr>
          <a:xfrm>
            <a:off x="540000" y="4211964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根据解答过程完成下列任务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20" name="yt_shape_14120"/>
          <p:cNvSpPr txBox="1"/>
          <p:nvPr/>
        </p:nvSpPr>
        <p:spPr>
          <a:xfrm>
            <a:off x="540119" y="4674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上述解答过程中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第一步的变形依据是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d3a8,isEnd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步开始出现错误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这一步错误的原因是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21" name="yt_shape_14121"/>
              <p:cNvSpPr txBox="1"/>
              <p:nvPr/>
            </p:nvSpPr>
            <p:spPr>
              <a:xfrm>
                <a:off x="540000" y="5634223"/>
                <a:ext cx="5228996" cy="639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该方程正确的解为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1" name="yt_shape_14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34223"/>
                <a:ext cx="5228996" cy="639599"/>
              </a:xfrm>
              <a:prstGeom prst="rect">
                <a:avLst/>
              </a:prstGeom>
              <a:blipFill>
                <a:blip r:embed="rId4"/>
                <a:stretch>
                  <a:fillRect l="-3617" r="-25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672902">
            <a:extLst>
              <a:ext uri="{FF2B5EF4-FFF2-40B4-BE49-F238E27FC236}">
                <a16:creationId xmlns:a16="http://schemas.microsoft.com/office/drawing/2014/main" id="{A56EA1AE-B210-530E-8C74-07314EC0EF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A892F9-2038-8D9B-842A-EFEE751141D0}"/>
              </a:ext>
            </a:extLst>
          </p:cNvPr>
          <p:cNvSpPr txBox="1"/>
          <p:nvPr/>
        </p:nvSpPr>
        <p:spPr>
          <a:xfrm>
            <a:off x="7460507" y="462798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CF1E85-31B6-5AAE-2056-F74D8BFACC06}"/>
              </a:ext>
            </a:extLst>
          </p:cNvPr>
          <p:cNvSpPr txBox="1"/>
          <p:nvPr/>
        </p:nvSpPr>
        <p:spPr>
          <a:xfrm>
            <a:off x="1059708" y="51034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46ED11-6E17-03D8-D2FC-5F71344A66AB}"/>
              </a:ext>
            </a:extLst>
          </p:cNvPr>
          <p:cNvSpPr txBox="1"/>
          <p:nvPr/>
        </p:nvSpPr>
        <p:spPr>
          <a:xfrm>
            <a:off x="7155707" y="5103470"/>
            <a:ext cx="2239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没有变号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2EE48E3-E050-F608-16E4-3B1ADBCCF7EB}"/>
                  </a:ext>
                </a:extLst>
              </p:cNvPr>
              <p:cNvSpPr txBox="1"/>
              <p:nvPr/>
            </p:nvSpPr>
            <p:spPr>
              <a:xfrm>
                <a:off x="4460014" y="5434096"/>
                <a:ext cx="1196087" cy="7270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2EE48E3-E050-F608-16E4-3B1ADBCCF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0014" y="5434096"/>
                <a:ext cx="1196087" cy="727025"/>
              </a:xfrm>
              <a:prstGeom prst="rect">
                <a:avLst/>
              </a:prstGeom>
              <a:blipFill>
                <a:blip r:embed="rId6"/>
                <a:stretch>
                  <a:fillRect l="-816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3" name="yt_shape_14123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去分母时漏乘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24" name="yt_shape_14124"/>
              <p:cNvSpPr txBox="1"/>
              <p:nvPr/>
            </p:nvSpPr>
            <p:spPr>
              <a:xfrm>
                <a:off x="540119" y="1389434"/>
                <a:ext cx="11111999" cy="10935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老师在黑板上出了一道解方程的题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小明马上举起了手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6d54"/>
                  </a:rPr>
                  <a:t>要求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到黑板上去做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他是这样做的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4" name="yt_shape_14124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093504"/>
              </a:xfrm>
              <a:prstGeom prst="rect">
                <a:avLst/>
              </a:prstGeom>
              <a:blipFill>
                <a:blip r:embed="rId2"/>
                <a:stretch>
                  <a:fillRect l="-1701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26" name="yt_shape_14126"/>
          <p:cNvSpPr txBox="1"/>
          <p:nvPr/>
        </p:nvSpPr>
        <p:spPr>
          <a:xfrm>
            <a:off x="540000" y="2533726"/>
            <a:ext cx="4818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46729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4127" name="yt_shape_14127"/>
          <p:cNvSpPr txBox="1"/>
          <p:nvPr/>
        </p:nvSpPr>
        <p:spPr>
          <a:xfrm>
            <a:off x="540000" y="3013029"/>
            <a:ext cx="4818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46729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4128" name="yt_shape_14128"/>
          <p:cNvSpPr txBox="1"/>
          <p:nvPr/>
        </p:nvSpPr>
        <p:spPr>
          <a:xfrm>
            <a:off x="540000" y="3492332"/>
            <a:ext cx="4818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46729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4129" name="yt_shape_14129"/>
          <p:cNvSpPr txBox="1"/>
          <p:nvPr/>
        </p:nvSpPr>
        <p:spPr>
          <a:xfrm>
            <a:off x="540000" y="3971635"/>
            <a:ext cx="4818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46729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30" name="yt_shape_14130"/>
              <p:cNvSpPr txBox="1"/>
              <p:nvPr/>
            </p:nvSpPr>
            <p:spPr>
              <a:xfrm>
                <a:off x="540000" y="4450938"/>
                <a:ext cx="481862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4467292" algn="l"/>
                  </a:tabLst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0" name="yt_shape_14130" descr="{&quot;rangeId&quot;:10,&quot;color&quot;:&quot;B&quot;,&quot;DontFixWid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0938"/>
                <a:ext cx="4818627" cy="638893"/>
              </a:xfrm>
              <a:prstGeom prst="rect">
                <a:avLst/>
              </a:prstGeom>
              <a:blipFill>
                <a:blip r:embed="rId3"/>
                <a:stretch>
                  <a:fillRect l="-2911" r="-291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32" name="yt_shape_14132"/>
          <p:cNvSpPr txBox="1"/>
          <p:nvPr/>
        </p:nvSpPr>
        <p:spPr>
          <a:xfrm>
            <a:off x="540119" y="514061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小明解一元一次方程的一般步骤都掌握了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但解题时有一步做错了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a2ee,isEnd"/>
              </a:rPr>
              <a:t>请你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指出他错在第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61c,isEnd"/>
              </a:rPr>
              <a:t>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请你正确求出方程的解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672965">
            <a:extLst>
              <a:ext uri="{FF2B5EF4-FFF2-40B4-BE49-F238E27FC236}">
                <a16:creationId xmlns:a16="http://schemas.microsoft.com/office/drawing/2014/main" id="{1E1DE146-FF84-2C87-C200-AA823C242C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98475B-4F3B-0DB2-1858-AEF7E030F13F}"/>
              </a:ext>
            </a:extLst>
          </p:cNvPr>
          <p:cNvSpPr txBox="1"/>
          <p:nvPr/>
        </p:nvSpPr>
        <p:spPr>
          <a:xfrm>
            <a:off x="2583708" y="556930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832A39-8426-D4F7-1BFD-0A8CB7653438}"/>
              </a:ext>
            </a:extLst>
          </p:cNvPr>
          <p:cNvSpPr txBox="1"/>
          <p:nvPr/>
        </p:nvSpPr>
        <p:spPr>
          <a:xfrm>
            <a:off x="7460507" y="5569301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去分母时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没有乘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33" name="yt_shape_14133"/>
              <p:cNvSpPr txBox="1"/>
              <p:nvPr/>
            </p:nvSpPr>
            <p:spPr>
              <a:xfrm>
                <a:off x="540000" y="900000"/>
                <a:ext cx="6466514" cy="2560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3" name="yt_shape_14133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6514" cy="2560381"/>
              </a:xfrm>
              <a:prstGeom prst="rect">
                <a:avLst/>
              </a:prstGeom>
              <a:blipFill>
                <a:blip r:embed="rId2"/>
                <a:stretch>
                  <a:fillRect l="-2925" t="-2143" r="-1981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39C0ED-07F6-9A10-9735-3186B7F8B747}"/>
              </a:ext>
            </a:extLst>
          </p:cNvPr>
          <p:cNvSpPr txBox="1"/>
          <p:nvPr/>
        </p:nvSpPr>
        <p:spPr>
          <a:xfrm>
            <a:off x="449989" y="853194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B471BA-89D6-08E1-AFF1-7DD526BB1516}"/>
              </a:ext>
            </a:extLst>
          </p:cNvPr>
          <p:cNvSpPr txBox="1"/>
          <p:nvPr/>
        </p:nvSpPr>
        <p:spPr>
          <a:xfrm>
            <a:off x="449989" y="1328682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974CB7-D846-538C-5D58-64E1846FAB32}"/>
              </a:ext>
            </a:extLst>
          </p:cNvPr>
          <p:cNvSpPr txBox="1"/>
          <p:nvPr/>
        </p:nvSpPr>
        <p:spPr>
          <a:xfrm>
            <a:off x="449989" y="180417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9F3639-91C7-5238-091B-C44591409E96}"/>
              </a:ext>
            </a:extLst>
          </p:cNvPr>
          <p:cNvSpPr txBox="1"/>
          <p:nvPr/>
        </p:nvSpPr>
        <p:spPr>
          <a:xfrm>
            <a:off x="449989" y="2279658"/>
            <a:ext cx="37517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01E22E-C135-5D81-FB97-3468CF7D6D6B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320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E101E22E-C135-5D81-FB97-3468CF7D6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3201099" cy="727279"/>
              </a:xfrm>
              <a:prstGeom prst="rect">
                <a:avLst/>
              </a:prstGeom>
              <a:blipFill>
                <a:blip r:embed="rId3"/>
                <a:stretch>
                  <a:fillRect l="-3048" r="-28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709</Words>
  <Application>Microsoft Office PowerPoint</Application>
  <PresentationFormat>宽屏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,isEnd</vt:lpstr>
      <vt:lpstr>_⨹_1_4861c,isEnd</vt:lpstr>
      <vt:lpstr>_⨹_1_e6425</vt:lpstr>
      <vt:lpstr>_⨹_1_ed3a8,isEnd</vt:lpstr>
      <vt:lpstr>_⨹_2_56d54</vt:lpstr>
      <vt:lpstr>_⨹_2_6a2ee,isEnd</vt:lpstr>
      <vt:lpstr>Finished</vt:lpstr>
      <vt:lpstr>W:12.00496,H:37.44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8</cp:revision>
  <dcterms:created xsi:type="dcterms:W3CDTF">2024-07-23T04:16:09Z</dcterms:created>
  <dcterms:modified xsi:type="dcterms:W3CDTF">2024-07-23T15:26:24Z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