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971800"/>
            <a:ext cx="109537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98115"/>
            <a:ext cx="92697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46475"/>
            <a:ext cx="8197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404995"/>
            <a:ext cx="67519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314950"/>
            <a:ext cx="615823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01620"/>
            <a:ext cx="97567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659505"/>
            <a:ext cx="83185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517390"/>
            <a:ext cx="70910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26710"/>
            <a:ext cx="600138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1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165" y="2386965"/>
            <a:ext cx="745553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165" y="3839210"/>
            <a:ext cx="76517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165" y="4623435"/>
            <a:ext cx="65906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165" y="5407660"/>
            <a:ext cx="66440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165" y="6200140"/>
            <a:ext cx="50546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9" grpId="0" bldLvl="0" animBg="1"/>
      <p:bldP spid="25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2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325" y="3620770"/>
            <a:ext cx="589470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0325" y="4355465"/>
            <a:ext cx="50203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1600" y="5097145"/>
            <a:ext cx="4857115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77745"/>
            <a:ext cx="61410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126105"/>
            <a:ext cx="54851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75100"/>
            <a:ext cx="58140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163762"/>
            <a:ext cx="7523809" cy="4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012440"/>
            <a:ext cx="577278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30955"/>
            <a:ext cx="6085840" cy="166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6655"/>
            <a:ext cx="9086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4270" y="3630295"/>
            <a:ext cx="567182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1890" y="4336415"/>
            <a:ext cx="55613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275" y="5051425"/>
            <a:ext cx="490982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21205"/>
            <a:ext cx="88417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69565"/>
            <a:ext cx="71767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09035"/>
            <a:ext cx="56413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557395"/>
            <a:ext cx="55257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30120"/>
            <a:ext cx="87661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78480"/>
            <a:ext cx="69088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45890"/>
            <a:ext cx="59207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9450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10410"/>
            <a:ext cx="72434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67238"/>
            <a:ext cx="5876190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33800"/>
            <a:ext cx="5414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91050"/>
            <a:ext cx="54133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