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225" y="2947670"/>
            <a:ext cx="78295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48739" y="2649983"/>
            <a:ext cx="266218" cy="33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7310" y="4134352"/>
            <a:ext cx="266218" cy="32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0000" y="2976683"/>
            <a:ext cx="304762" cy="38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9047" y="2983075"/>
            <a:ext cx="1923809" cy="4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6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6608" y="1264173"/>
            <a:ext cx="8489739" cy="39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5130" y="1982086"/>
            <a:ext cx="2086956" cy="36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435" y="2683510"/>
            <a:ext cx="682434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6435" y="3392805"/>
            <a:ext cx="536956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608" y="4102434"/>
            <a:ext cx="2687999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6435" y="4795520"/>
            <a:ext cx="8834755" cy="140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bldLvl="0" animBg="1"/>
      <p:bldP spid="11" grpId="0" bldLvl="0" animBg="1"/>
      <p:bldP spid="13" grpId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580705"/>
            <a:ext cx="10800000" cy="1247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7996" y="5256945"/>
            <a:ext cx="361904" cy="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4663" y="5114078"/>
            <a:ext cx="819047" cy="38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1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3450" y="2761615"/>
            <a:ext cx="346011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838" y="3662931"/>
            <a:ext cx="1248639" cy="37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60109" y="5360152"/>
            <a:ext cx="1143121" cy="35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971165"/>
            <a:ext cx="10222865" cy="269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2115223"/>
            <a:ext cx="580952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3020275"/>
            <a:ext cx="561904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4839906"/>
            <a:ext cx="1257142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9047" y="4839906"/>
            <a:ext cx="523809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4761" y="5744959"/>
            <a:ext cx="1838095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05333"/>
            <a:ext cx="8742857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133600"/>
            <a:ext cx="849376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62275"/>
            <a:ext cx="682053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24380"/>
            <a:ext cx="5657142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